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14"/>
  </p:notesMasterIdLst>
  <p:handoutMasterIdLst>
    <p:handoutMasterId r:id="rId15"/>
  </p:handoutMasterIdLst>
  <p:sldIdLst>
    <p:sldId id="258" r:id="rId2"/>
    <p:sldId id="311" r:id="rId3"/>
    <p:sldId id="338" r:id="rId4"/>
    <p:sldId id="345" r:id="rId5"/>
    <p:sldId id="308" r:id="rId6"/>
    <p:sldId id="346" r:id="rId7"/>
    <p:sldId id="344" r:id="rId8"/>
    <p:sldId id="339" r:id="rId9"/>
    <p:sldId id="317" r:id="rId10"/>
    <p:sldId id="341" r:id="rId11"/>
    <p:sldId id="340" r:id="rId12"/>
    <p:sldId id="342"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7ED"/>
    <a:srgbClr val="0075BB"/>
    <a:srgbClr val="002C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3" d="100"/>
          <a:sy n="113" d="100"/>
        </p:scale>
        <p:origin x="318" y="114"/>
      </p:cViewPr>
      <p:guideLst>
        <p:guide orient="horz" pos="2160"/>
        <p:guide pos="3840"/>
      </p:guideLst>
    </p:cSldViewPr>
  </p:slideViewPr>
  <p:notesTextViewPr>
    <p:cViewPr>
      <p:scale>
        <a:sx n="3" d="2"/>
        <a:sy n="3" d="2"/>
      </p:scale>
      <p:origin x="0" y="0"/>
    </p:cViewPr>
  </p:notesTextViewPr>
  <p:sorterViewPr>
    <p:cViewPr>
      <p:scale>
        <a:sx n="100" d="100"/>
        <a:sy n="100" d="100"/>
      </p:scale>
      <p:origin x="0" y="-918"/>
    </p:cViewPr>
  </p:sorterViewPr>
  <p:notesViewPr>
    <p:cSldViewPr snapToGrid="0" showGuide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4195BD3-FECF-FBEF-457B-6DCE22C679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D91F245D-7561-05DB-95A8-EC20C57E98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B5D8E-6812-4722-893D-A4586611CB60}" type="datetimeFigureOut">
              <a:rPr lang="es-ES" smtClean="0"/>
              <a:t>11/03/2026</a:t>
            </a:fld>
            <a:endParaRPr lang="es-ES"/>
          </a:p>
        </p:txBody>
      </p:sp>
      <p:sp>
        <p:nvSpPr>
          <p:cNvPr id="4" name="Marcador de pie de página 3">
            <a:extLst>
              <a:ext uri="{FF2B5EF4-FFF2-40B4-BE49-F238E27FC236}">
                <a16:creationId xmlns:a16="http://schemas.microsoft.com/office/drawing/2014/main" id="{FA8ACE0E-DA02-4470-D7F3-D152410561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BD191D73-8D0B-E559-D2D0-96E5265642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CEDE42-76F1-4C41-B77C-506FDB719D21}" type="slidenum">
              <a:rPr lang="es-ES" smtClean="0"/>
              <a:t>‹#›</a:t>
            </a:fld>
            <a:endParaRPr lang="es-ES"/>
          </a:p>
        </p:txBody>
      </p:sp>
    </p:spTree>
    <p:extLst>
      <p:ext uri="{BB962C8B-B14F-4D97-AF65-F5344CB8AC3E}">
        <p14:creationId xmlns:p14="http://schemas.microsoft.com/office/powerpoint/2010/main" val="1714976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22B62-4603-4CED-960E-7BC30E41885B}" type="datetimeFigureOut">
              <a:rPr lang="es-ES" smtClean="0"/>
              <a:t>11/03/2026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4AD6F-ED61-46B5-BDA2-ABF4186D4172}" type="slidenum">
              <a:rPr lang="es-ES" smtClean="0"/>
              <a:t>‹#›</a:t>
            </a:fld>
            <a:endParaRPr lang="es-ES"/>
          </a:p>
        </p:txBody>
      </p:sp>
    </p:spTree>
    <p:extLst>
      <p:ext uri="{BB962C8B-B14F-4D97-AF65-F5344CB8AC3E}">
        <p14:creationId xmlns:p14="http://schemas.microsoft.com/office/powerpoint/2010/main" val="187849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sv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6.svg"/><Relationship Id="rId7"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6.svg"/><Relationship Id="rId7"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9.svg"/><Relationship Id="rId7"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p:bg>
      <p:bgPr>
        <a:solidFill>
          <a:schemeClr val="accent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E7811FD-FEAA-E317-C867-576DC06007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20" name="Gráfico 19">
            <a:extLst>
              <a:ext uri="{FF2B5EF4-FFF2-40B4-BE49-F238E27FC236}">
                <a16:creationId xmlns:a16="http://schemas.microsoft.com/office/drawing/2014/main" id="{7315CB2D-E3FC-86F2-CF90-B82CAA77B0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8479" y="2727960"/>
            <a:ext cx="2683589" cy="1123950"/>
          </a:xfrm>
          <a:prstGeom prst="rect">
            <a:avLst/>
          </a:prstGeom>
        </p:spPr>
      </p:pic>
      <p:pic>
        <p:nvPicPr>
          <p:cNvPr id="5" name="Gráfico 4">
            <a:extLst>
              <a:ext uri="{FF2B5EF4-FFF2-40B4-BE49-F238E27FC236}">
                <a16:creationId xmlns:a16="http://schemas.microsoft.com/office/drawing/2014/main" id="{8AD57D17-DE92-A3AD-92F8-4F91F4BBE7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8479" y="2727960"/>
            <a:ext cx="2683589" cy="1123950"/>
          </a:xfrm>
          <a:prstGeom prst="rect">
            <a:avLst/>
          </a:prstGeom>
        </p:spPr>
      </p:pic>
    </p:spTree>
    <p:extLst>
      <p:ext uri="{BB962C8B-B14F-4D97-AF65-F5344CB8AC3E}">
        <p14:creationId xmlns:p14="http://schemas.microsoft.com/office/powerpoint/2010/main" val="14904775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uperheadline 3">
    <p:bg>
      <p:bgPr>
        <a:solidFill>
          <a:schemeClr val="accent4"/>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9E13F2D-B75B-BA7D-ED40-F0B3827D18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4A73F5D-F3DB-4A6E-BC0C-3571B5EAA904}"/>
              </a:ext>
            </a:extLst>
          </p:cNvPr>
          <p:cNvSpPr>
            <a:spLocks noGrp="1"/>
          </p:cNvSpPr>
          <p:nvPr>
            <p:ph type="title" hasCustomPrompt="1"/>
          </p:nvPr>
        </p:nvSpPr>
        <p:spPr>
          <a:xfrm>
            <a:off x="4731657" y="1541010"/>
            <a:ext cx="6980918" cy="2399791"/>
          </a:xfrm>
        </p:spPr>
        <p:txBody>
          <a:bodyPr anchor="b"/>
          <a:lstStyle>
            <a:lvl1pPr algn="r">
              <a:lnSpc>
                <a:spcPct val="100000"/>
              </a:lnSpc>
              <a:defRPr sz="3000" b="1" baseline="0">
                <a:solidFill>
                  <a:schemeClr val="tx2"/>
                </a:solidFill>
              </a:defRPr>
            </a:lvl1pPr>
          </a:lstStyle>
          <a:p>
            <a:r>
              <a:rPr lang="ar-SA" noProof="0" dirty="0"/>
              <a:t>العنوان الرئيسي 1 المستوى 30 نقطة ،</a:t>
            </a:r>
            <a:br>
              <a:rPr lang="ar-SA" noProof="0" dirty="0"/>
            </a:br>
            <a:r>
              <a:rPr lang="ar-SA" noProof="0" dirty="0"/>
              <a:t>الحد الأقصى 2 سطر</a:t>
            </a:r>
          </a:p>
        </p:txBody>
      </p:sp>
      <p:pic>
        <p:nvPicPr>
          <p:cNvPr id="10" name="Gráfico 9">
            <a:extLst>
              <a:ext uri="{FF2B5EF4-FFF2-40B4-BE49-F238E27FC236}">
                <a16:creationId xmlns:a16="http://schemas.microsoft.com/office/drawing/2014/main" id="{7B0E461D-51E2-C60F-1E5A-C0C8064CFA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15" name="Marcador de texto 14">
            <a:extLst>
              <a:ext uri="{FF2B5EF4-FFF2-40B4-BE49-F238E27FC236}">
                <a16:creationId xmlns:a16="http://schemas.microsoft.com/office/drawing/2014/main" id="{AEFF140C-B485-6702-CB4C-5FDF1B4F72DC}"/>
              </a:ext>
            </a:extLst>
          </p:cNvPr>
          <p:cNvSpPr>
            <a:spLocks noGrp="1"/>
          </p:cNvSpPr>
          <p:nvPr>
            <p:ph type="body" sz="quarter" idx="13"/>
          </p:nvPr>
        </p:nvSpPr>
        <p:spPr>
          <a:xfrm flipV="1">
            <a:off x="479425" y="368300"/>
            <a:ext cx="11233150" cy="7200"/>
          </a:xfrm>
          <a:solidFill>
            <a:schemeClr val="accent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pic>
        <p:nvPicPr>
          <p:cNvPr id="7" name="Gráfico 6">
            <a:extLst>
              <a:ext uri="{FF2B5EF4-FFF2-40B4-BE49-F238E27FC236}">
                <a16:creationId xmlns:a16="http://schemas.microsoft.com/office/drawing/2014/main" id="{AEFF26CD-8309-B6EE-5B7F-8D0949E9A6D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220" y="6214976"/>
            <a:ext cx="654050" cy="273931"/>
          </a:xfrm>
          <a:prstGeom prst="rect">
            <a:avLst/>
          </a:prstGeom>
        </p:spPr>
      </p:pic>
      <p:sp>
        <p:nvSpPr>
          <p:cNvPr id="14" name="Marcador de pie de página 3">
            <a:extLst>
              <a:ext uri="{FF2B5EF4-FFF2-40B4-BE49-F238E27FC236}">
                <a16:creationId xmlns:a16="http://schemas.microsoft.com/office/drawing/2014/main" id="{6D4F83B0-9DA3-20B6-9003-E0919D72D064}"/>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16" name="Marcador de número de diapositiva 4">
            <a:extLst>
              <a:ext uri="{FF2B5EF4-FFF2-40B4-BE49-F238E27FC236}">
                <a16:creationId xmlns:a16="http://schemas.microsoft.com/office/drawing/2014/main" id="{FFB04205-D466-5696-0AB8-9CF07E5C889F}"/>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a:p>
        </p:txBody>
      </p:sp>
      <p:sp>
        <p:nvSpPr>
          <p:cNvPr id="17" name="Marcador de texto 3">
            <a:extLst>
              <a:ext uri="{FF2B5EF4-FFF2-40B4-BE49-F238E27FC236}">
                <a16:creationId xmlns:a16="http://schemas.microsoft.com/office/drawing/2014/main" id="{AE9341FB-16AA-14F2-80E8-F27E5A518582}"/>
              </a:ext>
            </a:extLst>
          </p:cNvPr>
          <p:cNvSpPr>
            <a:spLocks noGrp="1"/>
          </p:cNvSpPr>
          <p:nvPr>
            <p:ph type="body" sz="quarter" idx="14"/>
          </p:nvPr>
        </p:nvSpPr>
        <p:spPr>
          <a:xfrm>
            <a:off x="11471434" y="6409945"/>
            <a:ext cx="57600" cy="82800"/>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87122620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uperheadline 3">
    <p:bg>
      <p:bgPr>
        <a:solidFill>
          <a:schemeClr val="accent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4C33D5D-0D14-B2E9-3A37-B178BD3600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4A73F5D-F3DB-4A6E-BC0C-3571B5EAA904}"/>
              </a:ext>
            </a:extLst>
          </p:cNvPr>
          <p:cNvSpPr>
            <a:spLocks noGrp="1"/>
          </p:cNvSpPr>
          <p:nvPr>
            <p:ph type="title" hasCustomPrompt="1"/>
          </p:nvPr>
        </p:nvSpPr>
        <p:spPr>
          <a:xfrm>
            <a:off x="4731657" y="1541010"/>
            <a:ext cx="6980918" cy="2399791"/>
          </a:xfrm>
        </p:spPr>
        <p:txBody>
          <a:bodyPr anchor="b"/>
          <a:lstStyle>
            <a:lvl1pPr algn="r">
              <a:lnSpc>
                <a:spcPct val="100000"/>
              </a:lnSpc>
              <a:defRPr sz="3000" b="1" baseline="0">
                <a:solidFill>
                  <a:schemeClr val="bg1"/>
                </a:solidFill>
              </a:defRPr>
            </a:lvl1pPr>
          </a:lstStyle>
          <a:p>
            <a:r>
              <a:rPr lang="ar-SA" noProof="0" dirty="0"/>
              <a:t>العنوان الرئيسي 1 المستوى 30 نقطة ،</a:t>
            </a:r>
            <a:br>
              <a:rPr lang="ar-SA" noProof="0" dirty="0"/>
            </a:br>
            <a:r>
              <a:rPr lang="ar-SA" noProof="0" dirty="0"/>
              <a:t>الحد الأقصى 2 سطر</a:t>
            </a:r>
          </a:p>
        </p:txBody>
      </p:sp>
      <p:pic>
        <p:nvPicPr>
          <p:cNvPr id="10" name="Gráfico 9">
            <a:extLst>
              <a:ext uri="{FF2B5EF4-FFF2-40B4-BE49-F238E27FC236}">
                <a16:creationId xmlns:a16="http://schemas.microsoft.com/office/drawing/2014/main" id="{7B0E461D-51E2-C60F-1E5A-C0C8064CFA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15" name="Marcador de texto 14">
            <a:extLst>
              <a:ext uri="{FF2B5EF4-FFF2-40B4-BE49-F238E27FC236}">
                <a16:creationId xmlns:a16="http://schemas.microsoft.com/office/drawing/2014/main" id="{AEFF140C-B485-6702-CB4C-5FDF1B4F72DC}"/>
              </a:ext>
            </a:extLst>
          </p:cNvPr>
          <p:cNvSpPr>
            <a:spLocks noGrp="1"/>
          </p:cNvSpPr>
          <p:nvPr>
            <p:ph type="body" sz="quarter" idx="13"/>
          </p:nvPr>
        </p:nvSpPr>
        <p:spPr>
          <a:xfrm flipV="1">
            <a:off x="479425" y="368300"/>
            <a:ext cx="11233150" cy="7200"/>
          </a:xfrm>
          <a:solidFill>
            <a:schemeClr val="bg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pic>
        <p:nvPicPr>
          <p:cNvPr id="7" name="Gráfico 6">
            <a:extLst>
              <a:ext uri="{FF2B5EF4-FFF2-40B4-BE49-F238E27FC236}">
                <a16:creationId xmlns:a16="http://schemas.microsoft.com/office/drawing/2014/main" id="{9EC51660-F99C-80EF-BCE3-9E28143C44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8" name="Marcador de pie de página 3">
            <a:extLst>
              <a:ext uri="{FF2B5EF4-FFF2-40B4-BE49-F238E27FC236}">
                <a16:creationId xmlns:a16="http://schemas.microsoft.com/office/drawing/2014/main" id="{521FFE2B-C467-6E12-74B8-E3DFEC8D2B77}"/>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bg1"/>
                </a:solidFill>
              </a:defRPr>
            </a:lvl1pPr>
          </a:lstStyle>
          <a:p>
            <a:pPr algn="r"/>
            <a:r>
              <a:rPr lang="en-US"/>
              <a:t>This document is classified as Confidential. by ANB-PDC-CENTRAL\61734 on Monday, January 5, 2026 11:38:16 AM</a:t>
            </a:r>
            <a:endParaRPr lang="ar-SA" dirty="0"/>
          </a:p>
        </p:txBody>
      </p:sp>
      <p:sp>
        <p:nvSpPr>
          <p:cNvPr id="9" name="Marcador de número de diapositiva 4">
            <a:extLst>
              <a:ext uri="{FF2B5EF4-FFF2-40B4-BE49-F238E27FC236}">
                <a16:creationId xmlns:a16="http://schemas.microsoft.com/office/drawing/2014/main" id="{0297CD4E-93DE-27CA-5FCD-0223C1360792}"/>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bg1"/>
                </a:solidFill>
              </a:defRPr>
            </a:lvl1pPr>
          </a:lstStyle>
          <a:p>
            <a:fld id="{830B4AA7-5FCE-4AAB-B618-4F1E96970333}" type="slidenum">
              <a:rPr lang="ar-SA" smtClean="0"/>
              <a:pPr/>
              <a:t>‹#›</a:t>
            </a:fld>
            <a:endParaRPr lang="ar-SA"/>
          </a:p>
        </p:txBody>
      </p:sp>
      <p:sp>
        <p:nvSpPr>
          <p:cNvPr id="11" name="Marcador de texto 3">
            <a:extLst>
              <a:ext uri="{FF2B5EF4-FFF2-40B4-BE49-F238E27FC236}">
                <a16:creationId xmlns:a16="http://schemas.microsoft.com/office/drawing/2014/main" id="{083179D0-8926-DD0B-5F25-EFB025857B15}"/>
              </a:ext>
            </a:extLst>
          </p:cNvPr>
          <p:cNvSpPr>
            <a:spLocks noGrp="1"/>
          </p:cNvSpPr>
          <p:nvPr>
            <p:ph type="body" sz="quarter" idx="14"/>
          </p:nvPr>
        </p:nvSpPr>
        <p:spPr>
          <a:xfrm>
            <a:off x="11471434" y="6409945"/>
            <a:ext cx="57600" cy="82800"/>
          </a:xfr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txBody>
          <a:bodyPr/>
          <a:lstStyle>
            <a:lvl1pPr marL="0" indent="0">
              <a:buNone/>
              <a:defRPr sz="100">
                <a:solidFill>
                  <a:schemeClr val="bg1"/>
                </a:solidFill>
              </a:defRPr>
            </a:lvl1pPr>
          </a:lstStyle>
          <a:p>
            <a:pPr lvl="0"/>
            <a:endParaRPr lang="es-ES" dirty="0"/>
          </a:p>
        </p:txBody>
      </p:sp>
    </p:spTree>
    <p:extLst>
      <p:ext uri="{BB962C8B-B14F-4D97-AF65-F5344CB8AC3E}">
        <p14:creationId xmlns:p14="http://schemas.microsoft.com/office/powerpoint/2010/main" val="137586576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uperheadline 3">
    <p:bg>
      <p:bgPr>
        <a:solidFill>
          <a:schemeClr val="accent2"/>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6953B2D-282A-559C-3C5C-0161C37811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Gráfico 9">
            <a:extLst>
              <a:ext uri="{FF2B5EF4-FFF2-40B4-BE49-F238E27FC236}">
                <a16:creationId xmlns:a16="http://schemas.microsoft.com/office/drawing/2014/main" id="{7B0E461D-51E2-C60F-1E5A-C0C8064CFA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15" name="Marcador de texto 14">
            <a:extLst>
              <a:ext uri="{FF2B5EF4-FFF2-40B4-BE49-F238E27FC236}">
                <a16:creationId xmlns:a16="http://schemas.microsoft.com/office/drawing/2014/main" id="{AEFF140C-B485-6702-CB4C-5FDF1B4F72DC}"/>
              </a:ext>
            </a:extLst>
          </p:cNvPr>
          <p:cNvSpPr>
            <a:spLocks noGrp="1"/>
          </p:cNvSpPr>
          <p:nvPr>
            <p:ph type="body" sz="quarter" idx="13"/>
          </p:nvPr>
        </p:nvSpPr>
        <p:spPr>
          <a:xfrm flipV="1">
            <a:off x="479425" y="368300"/>
            <a:ext cx="11233150" cy="7200"/>
          </a:xfrm>
          <a:solidFill>
            <a:schemeClr val="bg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pic>
        <p:nvPicPr>
          <p:cNvPr id="7" name="Gráfico 6">
            <a:extLst>
              <a:ext uri="{FF2B5EF4-FFF2-40B4-BE49-F238E27FC236}">
                <a16:creationId xmlns:a16="http://schemas.microsoft.com/office/drawing/2014/main" id="{83260F69-9F7D-037C-F0D5-060EC886B5A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11" name="Título 1">
            <a:extLst>
              <a:ext uri="{FF2B5EF4-FFF2-40B4-BE49-F238E27FC236}">
                <a16:creationId xmlns:a16="http://schemas.microsoft.com/office/drawing/2014/main" id="{C7B3CC2E-98D9-7D03-4990-A1294E9EC8A2}"/>
              </a:ext>
            </a:extLst>
          </p:cNvPr>
          <p:cNvSpPr>
            <a:spLocks noGrp="1"/>
          </p:cNvSpPr>
          <p:nvPr>
            <p:ph type="title" hasCustomPrompt="1"/>
          </p:nvPr>
        </p:nvSpPr>
        <p:spPr>
          <a:xfrm>
            <a:off x="4731657" y="1541010"/>
            <a:ext cx="6980918" cy="2399791"/>
          </a:xfrm>
        </p:spPr>
        <p:txBody>
          <a:bodyPr anchor="b"/>
          <a:lstStyle>
            <a:lvl1pPr algn="r">
              <a:lnSpc>
                <a:spcPct val="100000"/>
              </a:lnSpc>
              <a:defRPr sz="3000" b="1" baseline="0">
                <a:solidFill>
                  <a:schemeClr val="accent1"/>
                </a:solidFill>
              </a:defRPr>
            </a:lvl1pPr>
          </a:lstStyle>
          <a:p>
            <a:r>
              <a:rPr lang="ar-SA" noProof="0" dirty="0"/>
              <a:t>العنوان الرئيسي 1 المستوى 30 نقطة ،</a:t>
            </a:r>
            <a:br>
              <a:rPr lang="ar-SA" noProof="0" dirty="0"/>
            </a:br>
            <a:r>
              <a:rPr lang="ar-SA" noProof="0" dirty="0"/>
              <a:t>الحد الأقصى 2 سطر</a:t>
            </a:r>
          </a:p>
        </p:txBody>
      </p:sp>
      <p:sp>
        <p:nvSpPr>
          <p:cNvPr id="13" name="Marcador de pie de página 3">
            <a:extLst>
              <a:ext uri="{FF2B5EF4-FFF2-40B4-BE49-F238E27FC236}">
                <a16:creationId xmlns:a16="http://schemas.microsoft.com/office/drawing/2014/main" id="{88538ED0-75EF-FDD6-0E23-E5ADD6F96CD3}"/>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bg1"/>
                </a:solidFill>
              </a:defRPr>
            </a:lvl1pPr>
          </a:lstStyle>
          <a:p>
            <a:pPr algn="r"/>
            <a:r>
              <a:rPr lang="en-US"/>
              <a:t>This document is classified as Confidential. by ANB-PDC-CENTRAL\61734 on Monday, January 5, 2026 11:38:16 AM</a:t>
            </a:r>
            <a:endParaRPr lang="ar-SA" dirty="0"/>
          </a:p>
        </p:txBody>
      </p:sp>
      <p:sp>
        <p:nvSpPr>
          <p:cNvPr id="14" name="Marcador de número de diapositiva 4">
            <a:extLst>
              <a:ext uri="{FF2B5EF4-FFF2-40B4-BE49-F238E27FC236}">
                <a16:creationId xmlns:a16="http://schemas.microsoft.com/office/drawing/2014/main" id="{16634AB5-418B-7DCF-759E-B97B1D80303B}"/>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bg1"/>
                </a:solidFill>
              </a:defRPr>
            </a:lvl1pPr>
          </a:lstStyle>
          <a:p>
            <a:fld id="{830B4AA7-5FCE-4AAB-B618-4F1E96970333}" type="slidenum">
              <a:rPr lang="ar-SA" smtClean="0"/>
              <a:pPr/>
              <a:t>‹#›</a:t>
            </a:fld>
            <a:endParaRPr lang="ar-SA"/>
          </a:p>
        </p:txBody>
      </p:sp>
      <p:sp>
        <p:nvSpPr>
          <p:cNvPr id="16" name="Marcador de texto 3">
            <a:extLst>
              <a:ext uri="{FF2B5EF4-FFF2-40B4-BE49-F238E27FC236}">
                <a16:creationId xmlns:a16="http://schemas.microsoft.com/office/drawing/2014/main" id="{F23F612A-B483-3FEC-7B93-2242DBBDCD6C}"/>
              </a:ext>
            </a:extLst>
          </p:cNvPr>
          <p:cNvSpPr>
            <a:spLocks noGrp="1"/>
          </p:cNvSpPr>
          <p:nvPr>
            <p:ph type="body" sz="quarter" idx="14"/>
          </p:nvPr>
        </p:nvSpPr>
        <p:spPr>
          <a:xfrm>
            <a:off x="11471434" y="6409945"/>
            <a:ext cx="57600" cy="82800"/>
          </a:xfr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txBody>
          <a:bodyPr/>
          <a:lstStyle>
            <a:lvl1pPr marL="0" indent="0">
              <a:buNone/>
              <a:defRPr sz="100">
                <a:solidFill>
                  <a:schemeClr val="bg1"/>
                </a:solidFill>
              </a:defRPr>
            </a:lvl1pPr>
          </a:lstStyle>
          <a:p>
            <a:pPr lvl="0"/>
            <a:endParaRPr lang="es-ES" dirty="0"/>
          </a:p>
        </p:txBody>
      </p:sp>
    </p:spTree>
    <p:extLst>
      <p:ext uri="{BB962C8B-B14F-4D97-AF65-F5344CB8AC3E}">
        <p14:creationId xmlns:p14="http://schemas.microsoft.com/office/powerpoint/2010/main" val="111714693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dex">
    <p:spTree>
      <p:nvGrpSpPr>
        <p:cNvPr id="1" name=""/>
        <p:cNvGrpSpPr/>
        <p:nvPr/>
      </p:nvGrpSpPr>
      <p:grpSpPr>
        <a:xfrm>
          <a:off x="0" y="0"/>
          <a:ext cx="0" cy="0"/>
          <a:chOff x="0" y="0"/>
          <a:chExt cx="0" cy="0"/>
        </a:xfrm>
      </p:grpSpPr>
      <p:sp>
        <p:nvSpPr>
          <p:cNvPr id="13" name="Marcador de texto 12">
            <a:extLst>
              <a:ext uri="{FF2B5EF4-FFF2-40B4-BE49-F238E27FC236}">
                <a16:creationId xmlns:a16="http://schemas.microsoft.com/office/drawing/2014/main" id="{7ABFA284-65AF-1BAD-AFC3-E10DAEE4C516}"/>
              </a:ext>
            </a:extLst>
          </p:cNvPr>
          <p:cNvSpPr>
            <a:spLocks noGrp="1"/>
          </p:cNvSpPr>
          <p:nvPr>
            <p:ph type="body" sz="quarter" idx="10"/>
          </p:nvPr>
        </p:nvSpPr>
        <p:spPr>
          <a:xfrm flipH="1">
            <a:off x="2355864" y="1664494"/>
            <a:ext cx="670719" cy="692150"/>
          </a:xfrm>
          <a:blipFill>
            <a:blip r:embed="rId2">
              <a:extLst>
                <a:ext uri="{96DAC541-7B7A-43D3-8B79-37D633B846F1}">
                  <asvg:svgBlip xmlns:asvg="http://schemas.microsoft.com/office/drawing/2016/SVG/main" r:embed="rId3"/>
                </a:ext>
              </a:extLst>
            </a:blip>
            <a:stretch>
              <a:fillRect/>
            </a:stretch>
          </a:blipFill>
        </p:spPr>
        <p:txBody>
          <a:bodyPr/>
          <a:lstStyle>
            <a:lvl1pPr marL="0" indent="0" algn="ctr">
              <a:buNone/>
              <a:defRPr sz="100">
                <a:solidFill>
                  <a:schemeClr val="tx1">
                    <a:alpha val="0"/>
                  </a:schemeClr>
                </a:solidFill>
              </a:defRPr>
            </a:lvl1pPr>
          </a:lstStyle>
          <a:p>
            <a:pPr lvl="0"/>
            <a:r>
              <a:rPr lang="ar-SA" noProof="0"/>
              <a:t>Haga clic para modificar los estilos de texto del patrón</a:t>
            </a:r>
          </a:p>
        </p:txBody>
      </p:sp>
      <p:sp>
        <p:nvSpPr>
          <p:cNvPr id="2" name="Título 1">
            <a:extLst>
              <a:ext uri="{FF2B5EF4-FFF2-40B4-BE49-F238E27FC236}">
                <a16:creationId xmlns:a16="http://schemas.microsoft.com/office/drawing/2014/main" id="{36B60F78-767D-79B7-8418-BAC69D5AA14A}"/>
              </a:ext>
            </a:extLst>
          </p:cNvPr>
          <p:cNvSpPr>
            <a:spLocks noGrp="1"/>
          </p:cNvSpPr>
          <p:nvPr>
            <p:ph type="title" hasCustomPrompt="1"/>
          </p:nvPr>
        </p:nvSpPr>
        <p:spPr>
          <a:xfrm>
            <a:off x="8992395" y="365126"/>
            <a:ext cx="2720180" cy="692150"/>
          </a:xfrm>
        </p:spPr>
        <p:txBody>
          <a:bodyPr anchor="b"/>
          <a:lstStyle>
            <a:lvl1pPr algn="r">
              <a:defRPr sz="3000">
                <a:solidFill>
                  <a:schemeClr val="tx2"/>
                </a:solidFill>
              </a:defRPr>
            </a:lvl1pPr>
          </a:lstStyle>
          <a:p>
            <a:r>
              <a:rPr lang="ar-SA" noProof="0"/>
              <a:t>فهرس</a:t>
            </a:r>
          </a:p>
        </p:txBody>
      </p:sp>
      <p:pic>
        <p:nvPicPr>
          <p:cNvPr id="7" name="Gráfico 6">
            <a:extLst>
              <a:ext uri="{FF2B5EF4-FFF2-40B4-BE49-F238E27FC236}">
                <a16:creationId xmlns:a16="http://schemas.microsoft.com/office/drawing/2014/main" id="{7A879CB9-1023-F0A8-9620-D883B4CEE2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220" y="6214976"/>
            <a:ext cx="654050" cy="273931"/>
          </a:xfrm>
          <a:prstGeom prst="rect">
            <a:avLst/>
          </a:prstGeom>
        </p:spPr>
      </p:pic>
      <p:sp>
        <p:nvSpPr>
          <p:cNvPr id="15" name="Marcador de texto 14">
            <a:extLst>
              <a:ext uri="{FF2B5EF4-FFF2-40B4-BE49-F238E27FC236}">
                <a16:creationId xmlns:a16="http://schemas.microsoft.com/office/drawing/2014/main" id="{9FB1699E-612B-A0A5-A3EF-834951CF732D}"/>
              </a:ext>
            </a:extLst>
          </p:cNvPr>
          <p:cNvSpPr>
            <a:spLocks noGrp="1"/>
          </p:cNvSpPr>
          <p:nvPr>
            <p:ph type="body" sz="quarter" idx="11" hasCustomPrompt="1"/>
          </p:nvPr>
        </p:nvSpPr>
        <p:spPr>
          <a:xfrm>
            <a:off x="2262562" y="1565274"/>
            <a:ext cx="914400" cy="914400"/>
          </a:xfrm>
        </p:spPr>
        <p:txBody>
          <a:bodyPr anchor="ctr"/>
          <a:lstStyle>
            <a:lvl1pPr marL="0" indent="0" algn="ctr">
              <a:buNone/>
              <a:defRPr sz="3000" b="0">
                <a:solidFill>
                  <a:schemeClr val="bg1"/>
                </a:solidFill>
              </a:defRPr>
            </a:lvl1pPr>
            <a:lvl2pPr marL="457200" indent="0" algn="ctr">
              <a:buNone/>
              <a:defRPr>
                <a:solidFill>
                  <a:schemeClr val="tx1"/>
                </a:solidFill>
              </a:defRPr>
            </a:lvl2pPr>
            <a:lvl3pPr marL="914400" indent="0" algn="ctr">
              <a:buNone/>
              <a:defRPr>
                <a:solidFill>
                  <a:schemeClr val="tx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ar-SA" noProof="0"/>
              <a:t>##</a:t>
            </a:r>
          </a:p>
        </p:txBody>
      </p:sp>
      <p:sp>
        <p:nvSpPr>
          <p:cNvPr id="16" name="Marcador de texto 12">
            <a:extLst>
              <a:ext uri="{FF2B5EF4-FFF2-40B4-BE49-F238E27FC236}">
                <a16:creationId xmlns:a16="http://schemas.microsoft.com/office/drawing/2014/main" id="{31392BBB-6EDB-E63E-F40C-AF07AA5AA3E1}"/>
              </a:ext>
            </a:extLst>
          </p:cNvPr>
          <p:cNvSpPr>
            <a:spLocks noGrp="1"/>
          </p:cNvSpPr>
          <p:nvPr>
            <p:ph type="body" sz="quarter" idx="12"/>
          </p:nvPr>
        </p:nvSpPr>
        <p:spPr>
          <a:xfrm flipH="1">
            <a:off x="5299446" y="1664494"/>
            <a:ext cx="670719" cy="6921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ar-SA" noProof="0"/>
              <a:t>Haga clic para modificar los estilos de texto del patrón</a:t>
            </a:r>
          </a:p>
        </p:txBody>
      </p:sp>
      <p:sp>
        <p:nvSpPr>
          <p:cNvPr id="17" name="Marcador de texto 14">
            <a:extLst>
              <a:ext uri="{FF2B5EF4-FFF2-40B4-BE49-F238E27FC236}">
                <a16:creationId xmlns:a16="http://schemas.microsoft.com/office/drawing/2014/main" id="{CFDA7159-AEA9-463D-C173-A7596FBCF03F}"/>
              </a:ext>
            </a:extLst>
          </p:cNvPr>
          <p:cNvSpPr>
            <a:spLocks noGrp="1"/>
          </p:cNvSpPr>
          <p:nvPr>
            <p:ph type="body" sz="quarter" idx="13" hasCustomPrompt="1"/>
          </p:nvPr>
        </p:nvSpPr>
        <p:spPr>
          <a:xfrm>
            <a:off x="5206144" y="1565274"/>
            <a:ext cx="914400" cy="914400"/>
          </a:xfrm>
        </p:spPr>
        <p:txBody>
          <a:bodyPr anchor="ctr"/>
          <a:lstStyle>
            <a:lvl1pPr marL="0" indent="0" algn="ctr">
              <a:buNone/>
              <a:defRPr sz="3000" b="0">
                <a:solidFill>
                  <a:schemeClr val="bg1"/>
                </a:solidFill>
              </a:defRPr>
            </a:lvl1pPr>
            <a:lvl2pPr marL="457200" indent="0" algn="ctr">
              <a:buNone/>
              <a:defRPr>
                <a:solidFill>
                  <a:schemeClr val="tx1"/>
                </a:solidFill>
              </a:defRPr>
            </a:lvl2pPr>
            <a:lvl3pPr marL="914400" indent="0" algn="ctr">
              <a:buNone/>
              <a:defRPr>
                <a:solidFill>
                  <a:schemeClr val="tx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ar-SA" noProof="0"/>
              <a:t>##</a:t>
            </a:r>
          </a:p>
        </p:txBody>
      </p:sp>
      <p:sp>
        <p:nvSpPr>
          <p:cNvPr id="18" name="Marcador de texto 12">
            <a:extLst>
              <a:ext uri="{FF2B5EF4-FFF2-40B4-BE49-F238E27FC236}">
                <a16:creationId xmlns:a16="http://schemas.microsoft.com/office/drawing/2014/main" id="{060D44FB-0773-19B0-2717-E81D9421B131}"/>
              </a:ext>
            </a:extLst>
          </p:cNvPr>
          <p:cNvSpPr>
            <a:spLocks noGrp="1"/>
          </p:cNvSpPr>
          <p:nvPr>
            <p:ph type="body" sz="quarter" idx="14"/>
          </p:nvPr>
        </p:nvSpPr>
        <p:spPr>
          <a:xfrm flipH="1">
            <a:off x="8164451" y="1664494"/>
            <a:ext cx="670719" cy="6921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ar-SA" noProof="0"/>
              <a:t>Haga clic para modificar los estilos de texto del patrón</a:t>
            </a:r>
          </a:p>
        </p:txBody>
      </p:sp>
      <p:sp>
        <p:nvSpPr>
          <p:cNvPr id="19" name="Marcador de texto 14">
            <a:extLst>
              <a:ext uri="{FF2B5EF4-FFF2-40B4-BE49-F238E27FC236}">
                <a16:creationId xmlns:a16="http://schemas.microsoft.com/office/drawing/2014/main" id="{4832CD53-3C5A-0E58-A851-03EE13A9757D}"/>
              </a:ext>
            </a:extLst>
          </p:cNvPr>
          <p:cNvSpPr>
            <a:spLocks noGrp="1"/>
          </p:cNvSpPr>
          <p:nvPr>
            <p:ph type="body" sz="quarter" idx="15" hasCustomPrompt="1"/>
          </p:nvPr>
        </p:nvSpPr>
        <p:spPr>
          <a:xfrm>
            <a:off x="8071149" y="1565274"/>
            <a:ext cx="914400" cy="914400"/>
          </a:xfrm>
        </p:spPr>
        <p:txBody>
          <a:bodyPr anchor="ctr"/>
          <a:lstStyle>
            <a:lvl1pPr marL="0" indent="0" algn="ctr">
              <a:buNone/>
              <a:defRPr sz="3000" b="0">
                <a:solidFill>
                  <a:schemeClr val="bg1"/>
                </a:solidFill>
              </a:defRPr>
            </a:lvl1pPr>
            <a:lvl2pPr marL="457200" indent="0" algn="ctr">
              <a:buNone/>
              <a:defRPr>
                <a:solidFill>
                  <a:schemeClr val="tx1"/>
                </a:solidFill>
              </a:defRPr>
            </a:lvl2pPr>
            <a:lvl3pPr marL="914400" indent="0" algn="ctr">
              <a:buNone/>
              <a:defRPr>
                <a:solidFill>
                  <a:schemeClr val="tx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ar-SA" noProof="0"/>
              <a:t>##</a:t>
            </a:r>
          </a:p>
        </p:txBody>
      </p:sp>
      <p:sp>
        <p:nvSpPr>
          <p:cNvPr id="20" name="Marcador de texto 12">
            <a:extLst>
              <a:ext uri="{FF2B5EF4-FFF2-40B4-BE49-F238E27FC236}">
                <a16:creationId xmlns:a16="http://schemas.microsoft.com/office/drawing/2014/main" id="{826190AC-B10C-35DC-46AD-0906C1A6F831}"/>
              </a:ext>
            </a:extLst>
          </p:cNvPr>
          <p:cNvSpPr>
            <a:spLocks noGrp="1"/>
          </p:cNvSpPr>
          <p:nvPr>
            <p:ph type="body" sz="quarter" idx="16"/>
          </p:nvPr>
        </p:nvSpPr>
        <p:spPr>
          <a:xfrm flipH="1">
            <a:off x="10955565" y="1664494"/>
            <a:ext cx="670719" cy="6921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ar-SA" noProof="0"/>
              <a:t>Haga clic para modificar los estilos de texto del patrón</a:t>
            </a:r>
          </a:p>
        </p:txBody>
      </p:sp>
      <p:sp>
        <p:nvSpPr>
          <p:cNvPr id="21" name="Marcador de texto 14">
            <a:extLst>
              <a:ext uri="{FF2B5EF4-FFF2-40B4-BE49-F238E27FC236}">
                <a16:creationId xmlns:a16="http://schemas.microsoft.com/office/drawing/2014/main" id="{68966240-6854-28DD-D136-F42399D58DD5}"/>
              </a:ext>
            </a:extLst>
          </p:cNvPr>
          <p:cNvSpPr>
            <a:spLocks noGrp="1"/>
          </p:cNvSpPr>
          <p:nvPr>
            <p:ph type="body" sz="quarter" idx="17" hasCustomPrompt="1"/>
          </p:nvPr>
        </p:nvSpPr>
        <p:spPr>
          <a:xfrm>
            <a:off x="10862263" y="1565274"/>
            <a:ext cx="914400" cy="914400"/>
          </a:xfrm>
        </p:spPr>
        <p:txBody>
          <a:bodyPr anchor="ctr"/>
          <a:lstStyle>
            <a:lvl1pPr marL="0" indent="0" algn="ctr">
              <a:buNone/>
              <a:defRPr sz="3000" b="0">
                <a:solidFill>
                  <a:schemeClr val="bg1"/>
                </a:solidFill>
              </a:defRPr>
            </a:lvl1pPr>
            <a:lvl2pPr marL="457200" indent="0" algn="ctr">
              <a:buNone/>
              <a:defRPr>
                <a:solidFill>
                  <a:schemeClr val="tx1"/>
                </a:solidFill>
              </a:defRPr>
            </a:lvl2pPr>
            <a:lvl3pPr marL="914400" indent="0" algn="ctr">
              <a:buNone/>
              <a:defRPr>
                <a:solidFill>
                  <a:schemeClr val="tx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ar-SA" noProof="0"/>
              <a:t>##</a:t>
            </a:r>
          </a:p>
        </p:txBody>
      </p:sp>
      <p:sp>
        <p:nvSpPr>
          <p:cNvPr id="31" name="Marcador de texto 30">
            <a:extLst>
              <a:ext uri="{FF2B5EF4-FFF2-40B4-BE49-F238E27FC236}">
                <a16:creationId xmlns:a16="http://schemas.microsoft.com/office/drawing/2014/main" id="{C65AB16E-8FF1-591D-D43F-99AA773AA841}"/>
              </a:ext>
            </a:extLst>
          </p:cNvPr>
          <p:cNvSpPr>
            <a:spLocks noGrp="1"/>
          </p:cNvSpPr>
          <p:nvPr>
            <p:ph type="body" sz="quarter" idx="26" hasCustomPrompt="1"/>
          </p:nvPr>
        </p:nvSpPr>
        <p:spPr>
          <a:xfrm>
            <a:off x="590550" y="2455863"/>
            <a:ext cx="2531270" cy="828000"/>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dirty="0"/>
              <a:t>المحتوى</a:t>
            </a:r>
          </a:p>
          <a:p>
            <a:pPr lvl="0"/>
            <a:r>
              <a:rPr lang="ar-SA" noProof="0" dirty="0"/>
              <a:t> </a:t>
            </a:r>
          </a:p>
        </p:txBody>
      </p:sp>
      <p:sp>
        <p:nvSpPr>
          <p:cNvPr id="32" name="Marcador de texto 30">
            <a:extLst>
              <a:ext uri="{FF2B5EF4-FFF2-40B4-BE49-F238E27FC236}">
                <a16:creationId xmlns:a16="http://schemas.microsoft.com/office/drawing/2014/main" id="{D3F18E83-488E-4205-9AE9-F92563D30CEA}"/>
              </a:ext>
            </a:extLst>
          </p:cNvPr>
          <p:cNvSpPr>
            <a:spLocks noGrp="1"/>
          </p:cNvSpPr>
          <p:nvPr>
            <p:ph type="body" sz="quarter" idx="27" hasCustomPrompt="1"/>
          </p:nvPr>
        </p:nvSpPr>
        <p:spPr>
          <a:xfrm>
            <a:off x="3446027" y="2455863"/>
            <a:ext cx="2531270" cy="828000"/>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33" name="Marcador de texto 30">
            <a:extLst>
              <a:ext uri="{FF2B5EF4-FFF2-40B4-BE49-F238E27FC236}">
                <a16:creationId xmlns:a16="http://schemas.microsoft.com/office/drawing/2014/main" id="{20B0F03F-7726-1D8C-5427-269A97531214}"/>
              </a:ext>
            </a:extLst>
          </p:cNvPr>
          <p:cNvSpPr>
            <a:spLocks noGrp="1"/>
          </p:cNvSpPr>
          <p:nvPr>
            <p:ph type="body" sz="quarter" idx="28" hasCustomPrompt="1"/>
          </p:nvPr>
        </p:nvSpPr>
        <p:spPr>
          <a:xfrm>
            <a:off x="6341987" y="2455863"/>
            <a:ext cx="2531270" cy="828000"/>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34" name="Marcador de texto 30">
            <a:extLst>
              <a:ext uri="{FF2B5EF4-FFF2-40B4-BE49-F238E27FC236}">
                <a16:creationId xmlns:a16="http://schemas.microsoft.com/office/drawing/2014/main" id="{4A3D774C-5F71-FA6A-4C31-890A2E8BA6E1}"/>
              </a:ext>
            </a:extLst>
          </p:cNvPr>
          <p:cNvSpPr>
            <a:spLocks noGrp="1"/>
          </p:cNvSpPr>
          <p:nvPr>
            <p:ph type="body" sz="quarter" idx="29" hasCustomPrompt="1"/>
          </p:nvPr>
        </p:nvSpPr>
        <p:spPr>
          <a:xfrm>
            <a:off x="9164056" y="2455863"/>
            <a:ext cx="2531270" cy="828000"/>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35" name="Marcador de texto 12">
            <a:extLst>
              <a:ext uri="{FF2B5EF4-FFF2-40B4-BE49-F238E27FC236}">
                <a16:creationId xmlns:a16="http://schemas.microsoft.com/office/drawing/2014/main" id="{A367B818-60CD-9EAA-DE34-3CFDE9739FEF}"/>
              </a:ext>
            </a:extLst>
          </p:cNvPr>
          <p:cNvSpPr>
            <a:spLocks noGrp="1"/>
          </p:cNvSpPr>
          <p:nvPr>
            <p:ph type="body" sz="quarter" idx="30"/>
          </p:nvPr>
        </p:nvSpPr>
        <p:spPr>
          <a:xfrm flipH="1">
            <a:off x="2355864" y="3781087"/>
            <a:ext cx="670719" cy="692150"/>
          </a:xfrm>
          <a:blipFill>
            <a:blip r:embed="rId2">
              <a:extLst>
                <a:ext uri="{96DAC541-7B7A-43D3-8B79-37D633B846F1}">
                  <asvg:svgBlip xmlns:asvg="http://schemas.microsoft.com/office/drawing/2016/SVG/main" r:embed="rId3"/>
                </a:ext>
              </a:extLst>
            </a:blip>
            <a:stretch>
              <a:fillRect/>
            </a:stretch>
          </a:blipFill>
        </p:spPr>
        <p:txBody>
          <a:bodyPr/>
          <a:lstStyle>
            <a:lvl1pPr marL="0" indent="0" algn="ctr">
              <a:buNone/>
              <a:defRPr sz="100">
                <a:solidFill>
                  <a:schemeClr val="tx1">
                    <a:alpha val="0"/>
                  </a:schemeClr>
                </a:solidFill>
              </a:defRPr>
            </a:lvl1pPr>
          </a:lstStyle>
          <a:p>
            <a:pPr lvl="0"/>
            <a:r>
              <a:rPr lang="ar-SA" noProof="0"/>
              <a:t>Haga clic para modificar los estilos de texto del patrón</a:t>
            </a:r>
          </a:p>
        </p:txBody>
      </p:sp>
      <p:sp>
        <p:nvSpPr>
          <p:cNvPr id="36" name="Marcador de texto 14">
            <a:extLst>
              <a:ext uri="{FF2B5EF4-FFF2-40B4-BE49-F238E27FC236}">
                <a16:creationId xmlns:a16="http://schemas.microsoft.com/office/drawing/2014/main" id="{D06287B7-350C-1171-CFE5-6D56F5884A7F}"/>
              </a:ext>
            </a:extLst>
          </p:cNvPr>
          <p:cNvSpPr>
            <a:spLocks noGrp="1"/>
          </p:cNvSpPr>
          <p:nvPr>
            <p:ph type="body" sz="quarter" idx="31" hasCustomPrompt="1"/>
          </p:nvPr>
        </p:nvSpPr>
        <p:spPr>
          <a:xfrm>
            <a:off x="2262562" y="3681867"/>
            <a:ext cx="914400" cy="914400"/>
          </a:xfrm>
        </p:spPr>
        <p:txBody>
          <a:bodyPr anchor="ctr"/>
          <a:lstStyle>
            <a:lvl1pPr marL="0" indent="0" algn="ctr">
              <a:buNone/>
              <a:defRPr sz="3000" b="0">
                <a:solidFill>
                  <a:schemeClr val="bg1"/>
                </a:solidFill>
              </a:defRPr>
            </a:lvl1pPr>
            <a:lvl2pPr marL="457200" indent="0" algn="ctr">
              <a:buNone/>
              <a:defRPr>
                <a:solidFill>
                  <a:schemeClr val="tx1"/>
                </a:solidFill>
              </a:defRPr>
            </a:lvl2pPr>
            <a:lvl3pPr marL="914400" indent="0" algn="ctr">
              <a:buNone/>
              <a:defRPr>
                <a:solidFill>
                  <a:schemeClr val="tx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ar-SA" noProof="0"/>
              <a:t>##</a:t>
            </a:r>
          </a:p>
        </p:txBody>
      </p:sp>
      <p:sp>
        <p:nvSpPr>
          <p:cNvPr id="37" name="Marcador de texto 12">
            <a:extLst>
              <a:ext uri="{FF2B5EF4-FFF2-40B4-BE49-F238E27FC236}">
                <a16:creationId xmlns:a16="http://schemas.microsoft.com/office/drawing/2014/main" id="{E7069A27-4858-88FE-8430-B931A737D3AC}"/>
              </a:ext>
            </a:extLst>
          </p:cNvPr>
          <p:cNvSpPr>
            <a:spLocks noGrp="1"/>
          </p:cNvSpPr>
          <p:nvPr>
            <p:ph type="body" sz="quarter" idx="32"/>
          </p:nvPr>
        </p:nvSpPr>
        <p:spPr>
          <a:xfrm flipH="1">
            <a:off x="5299446" y="3781087"/>
            <a:ext cx="670719" cy="692150"/>
          </a:xfrm>
          <a:blipFill>
            <a:blip r:embed="rId2">
              <a:extLst>
                <a:ext uri="{96DAC541-7B7A-43D3-8B79-37D633B846F1}">
                  <asvg:svgBlip xmlns:asvg="http://schemas.microsoft.com/office/drawing/2016/SVG/main" r:embed="rId3"/>
                </a:ext>
              </a:extLst>
            </a:blip>
            <a:stretch>
              <a:fillRect/>
            </a:stretch>
          </a:blipFill>
        </p:spPr>
        <p:txBody>
          <a:bodyPr/>
          <a:lstStyle>
            <a:lvl1pPr marL="0" indent="0" algn="ctr">
              <a:buNone/>
              <a:defRPr sz="100">
                <a:solidFill>
                  <a:schemeClr val="tx1">
                    <a:alpha val="0"/>
                  </a:schemeClr>
                </a:solidFill>
              </a:defRPr>
            </a:lvl1pPr>
          </a:lstStyle>
          <a:p>
            <a:pPr lvl="0"/>
            <a:r>
              <a:rPr lang="ar-SA" noProof="0"/>
              <a:t>Haga clic para modificar los estilos de texto del patrón</a:t>
            </a:r>
          </a:p>
        </p:txBody>
      </p:sp>
      <p:sp>
        <p:nvSpPr>
          <p:cNvPr id="38" name="Marcador de texto 14">
            <a:extLst>
              <a:ext uri="{FF2B5EF4-FFF2-40B4-BE49-F238E27FC236}">
                <a16:creationId xmlns:a16="http://schemas.microsoft.com/office/drawing/2014/main" id="{B07C733D-DA68-3AF5-29A3-E89C095E7F74}"/>
              </a:ext>
            </a:extLst>
          </p:cNvPr>
          <p:cNvSpPr>
            <a:spLocks noGrp="1"/>
          </p:cNvSpPr>
          <p:nvPr>
            <p:ph type="body" sz="quarter" idx="33" hasCustomPrompt="1"/>
          </p:nvPr>
        </p:nvSpPr>
        <p:spPr>
          <a:xfrm>
            <a:off x="5206144" y="3681867"/>
            <a:ext cx="914400" cy="914400"/>
          </a:xfrm>
        </p:spPr>
        <p:txBody>
          <a:bodyPr anchor="ctr"/>
          <a:lstStyle>
            <a:lvl1pPr marL="0" indent="0" algn="ctr">
              <a:buNone/>
              <a:defRPr sz="3000" b="0">
                <a:solidFill>
                  <a:schemeClr val="bg1"/>
                </a:solidFill>
              </a:defRPr>
            </a:lvl1pPr>
            <a:lvl2pPr marL="457200" indent="0" algn="ctr">
              <a:buNone/>
              <a:defRPr>
                <a:solidFill>
                  <a:schemeClr val="tx1"/>
                </a:solidFill>
              </a:defRPr>
            </a:lvl2pPr>
            <a:lvl3pPr marL="914400" indent="0" algn="ctr">
              <a:buNone/>
              <a:defRPr>
                <a:solidFill>
                  <a:schemeClr val="tx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ar-SA" noProof="0"/>
              <a:t>##</a:t>
            </a:r>
          </a:p>
        </p:txBody>
      </p:sp>
      <p:sp>
        <p:nvSpPr>
          <p:cNvPr id="39" name="Marcador de texto 12">
            <a:extLst>
              <a:ext uri="{FF2B5EF4-FFF2-40B4-BE49-F238E27FC236}">
                <a16:creationId xmlns:a16="http://schemas.microsoft.com/office/drawing/2014/main" id="{46DCBBAB-4DF3-4569-4323-DCD03DF302A8}"/>
              </a:ext>
            </a:extLst>
          </p:cNvPr>
          <p:cNvSpPr>
            <a:spLocks noGrp="1"/>
          </p:cNvSpPr>
          <p:nvPr>
            <p:ph type="body" sz="quarter" idx="34"/>
          </p:nvPr>
        </p:nvSpPr>
        <p:spPr>
          <a:xfrm flipH="1">
            <a:off x="8164451" y="3781087"/>
            <a:ext cx="670719" cy="692150"/>
          </a:xfrm>
          <a:blipFill>
            <a:blip r:embed="rId2">
              <a:extLst>
                <a:ext uri="{96DAC541-7B7A-43D3-8B79-37D633B846F1}">
                  <asvg:svgBlip xmlns:asvg="http://schemas.microsoft.com/office/drawing/2016/SVG/main" r:embed="rId3"/>
                </a:ext>
              </a:extLst>
            </a:blip>
            <a:stretch>
              <a:fillRect/>
            </a:stretch>
          </a:blipFill>
        </p:spPr>
        <p:txBody>
          <a:bodyPr/>
          <a:lstStyle>
            <a:lvl1pPr marL="0" indent="0" algn="ctr">
              <a:buNone/>
              <a:defRPr sz="100">
                <a:solidFill>
                  <a:schemeClr val="tx1">
                    <a:alpha val="0"/>
                  </a:schemeClr>
                </a:solidFill>
              </a:defRPr>
            </a:lvl1pPr>
          </a:lstStyle>
          <a:p>
            <a:pPr lvl="0"/>
            <a:r>
              <a:rPr lang="ar-SA" noProof="0"/>
              <a:t>Haga clic para modificar los estilos de texto del patrón</a:t>
            </a:r>
          </a:p>
        </p:txBody>
      </p:sp>
      <p:sp>
        <p:nvSpPr>
          <p:cNvPr id="40" name="Marcador de texto 14">
            <a:extLst>
              <a:ext uri="{FF2B5EF4-FFF2-40B4-BE49-F238E27FC236}">
                <a16:creationId xmlns:a16="http://schemas.microsoft.com/office/drawing/2014/main" id="{0FD65EB2-1E12-933C-9407-C675EAB5A10E}"/>
              </a:ext>
            </a:extLst>
          </p:cNvPr>
          <p:cNvSpPr>
            <a:spLocks noGrp="1"/>
          </p:cNvSpPr>
          <p:nvPr>
            <p:ph type="body" sz="quarter" idx="35" hasCustomPrompt="1"/>
          </p:nvPr>
        </p:nvSpPr>
        <p:spPr>
          <a:xfrm>
            <a:off x="8071149" y="3681867"/>
            <a:ext cx="914400" cy="914400"/>
          </a:xfrm>
        </p:spPr>
        <p:txBody>
          <a:bodyPr anchor="ctr"/>
          <a:lstStyle>
            <a:lvl1pPr marL="0" indent="0" algn="ctr">
              <a:buNone/>
              <a:defRPr sz="3000" b="0">
                <a:solidFill>
                  <a:schemeClr val="bg1"/>
                </a:solidFill>
              </a:defRPr>
            </a:lvl1pPr>
            <a:lvl2pPr marL="457200" indent="0" algn="ctr">
              <a:buNone/>
              <a:defRPr>
                <a:solidFill>
                  <a:schemeClr val="tx1"/>
                </a:solidFill>
              </a:defRPr>
            </a:lvl2pPr>
            <a:lvl3pPr marL="914400" indent="0" algn="ctr">
              <a:buNone/>
              <a:defRPr>
                <a:solidFill>
                  <a:schemeClr val="tx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ar-SA" noProof="0"/>
              <a:t>##</a:t>
            </a:r>
          </a:p>
        </p:txBody>
      </p:sp>
      <p:sp>
        <p:nvSpPr>
          <p:cNvPr id="41" name="Marcador de texto 12">
            <a:extLst>
              <a:ext uri="{FF2B5EF4-FFF2-40B4-BE49-F238E27FC236}">
                <a16:creationId xmlns:a16="http://schemas.microsoft.com/office/drawing/2014/main" id="{6364798B-A6BB-6568-DC0D-FEBF3A3059F7}"/>
              </a:ext>
            </a:extLst>
          </p:cNvPr>
          <p:cNvSpPr>
            <a:spLocks noGrp="1"/>
          </p:cNvSpPr>
          <p:nvPr>
            <p:ph type="body" sz="quarter" idx="36"/>
          </p:nvPr>
        </p:nvSpPr>
        <p:spPr>
          <a:xfrm flipH="1">
            <a:off x="10955565" y="3781087"/>
            <a:ext cx="670719" cy="692150"/>
          </a:xfrm>
          <a:blipFill>
            <a:blip r:embed="rId2">
              <a:extLst>
                <a:ext uri="{96DAC541-7B7A-43D3-8B79-37D633B846F1}">
                  <asvg:svgBlip xmlns:asvg="http://schemas.microsoft.com/office/drawing/2016/SVG/main" r:embed="rId3"/>
                </a:ext>
              </a:extLst>
            </a:blip>
            <a:stretch>
              <a:fillRect/>
            </a:stretch>
          </a:blipFill>
        </p:spPr>
        <p:txBody>
          <a:bodyPr/>
          <a:lstStyle>
            <a:lvl1pPr marL="0" indent="0" algn="ctr">
              <a:buNone/>
              <a:defRPr sz="100">
                <a:solidFill>
                  <a:schemeClr val="tx1">
                    <a:alpha val="0"/>
                  </a:schemeClr>
                </a:solidFill>
              </a:defRPr>
            </a:lvl1pPr>
          </a:lstStyle>
          <a:p>
            <a:pPr lvl="0"/>
            <a:r>
              <a:rPr lang="ar-SA" noProof="0"/>
              <a:t>Haga clic para modificar los estilos de texto del patrón</a:t>
            </a:r>
          </a:p>
        </p:txBody>
      </p:sp>
      <p:sp>
        <p:nvSpPr>
          <p:cNvPr id="42" name="Marcador de texto 14">
            <a:extLst>
              <a:ext uri="{FF2B5EF4-FFF2-40B4-BE49-F238E27FC236}">
                <a16:creationId xmlns:a16="http://schemas.microsoft.com/office/drawing/2014/main" id="{8754DCA8-2BCB-B276-B3E8-B8632976E6A8}"/>
              </a:ext>
            </a:extLst>
          </p:cNvPr>
          <p:cNvSpPr>
            <a:spLocks noGrp="1"/>
          </p:cNvSpPr>
          <p:nvPr>
            <p:ph type="body" sz="quarter" idx="37" hasCustomPrompt="1"/>
          </p:nvPr>
        </p:nvSpPr>
        <p:spPr>
          <a:xfrm>
            <a:off x="10862263" y="3681867"/>
            <a:ext cx="914400" cy="914400"/>
          </a:xfrm>
        </p:spPr>
        <p:txBody>
          <a:bodyPr anchor="ctr"/>
          <a:lstStyle>
            <a:lvl1pPr marL="0" indent="0" algn="ctr">
              <a:buNone/>
              <a:defRPr sz="3000" b="0">
                <a:solidFill>
                  <a:schemeClr val="bg1"/>
                </a:solidFill>
              </a:defRPr>
            </a:lvl1pPr>
            <a:lvl2pPr marL="457200" indent="0" algn="ctr">
              <a:buNone/>
              <a:defRPr>
                <a:solidFill>
                  <a:schemeClr val="tx1"/>
                </a:solidFill>
              </a:defRPr>
            </a:lvl2pPr>
            <a:lvl3pPr marL="914400" indent="0" algn="ctr">
              <a:buNone/>
              <a:defRPr>
                <a:solidFill>
                  <a:schemeClr val="tx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ar-SA" noProof="0"/>
              <a:t>##</a:t>
            </a:r>
          </a:p>
        </p:txBody>
      </p:sp>
      <p:sp>
        <p:nvSpPr>
          <p:cNvPr id="43" name="Marcador de texto 30">
            <a:extLst>
              <a:ext uri="{FF2B5EF4-FFF2-40B4-BE49-F238E27FC236}">
                <a16:creationId xmlns:a16="http://schemas.microsoft.com/office/drawing/2014/main" id="{D2C37AD2-24EF-4654-E207-C3BF7E33A4EC}"/>
              </a:ext>
            </a:extLst>
          </p:cNvPr>
          <p:cNvSpPr>
            <a:spLocks noGrp="1"/>
          </p:cNvSpPr>
          <p:nvPr>
            <p:ph type="body" sz="quarter" idx="38" hasCustomPrompt="1"/>
          </p:nvPr>
        </p:nvSpPr>
        <p:spPr>
          <a:xfrm>
            <a:off x="590550" y="4572456"/>
            <a:ext cx="2531270" cy="828000"/>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a:p>
            <a:pPr lvl="0"/>
            <a:endParaRPr lang="ar-SA" noProof="0" dirty="0"/>
          </a:p>
        </p:txBody>
      </p:sp>
      <p:sp>
        <p:nvSpPr>
          <p:cNvPr id="44" name="Marcador de texto 30">
            <a:extLst>
              <a:ext uri="{FF2B5EF4-FFF2-40B4-BE49-F238E27FC236}">
                <a16:creationId xmlns:a16="http://schemas.microsoft.com/office/drawing/2014/main" id="{93F1A4C2-AAC2-5984-6E78-21C410069E24}"/>
              </a:ext>
            </a:extLst>
          </p:cNvPr>
          <p:cNvSpPr>
            <a:spLocks noGrp="1"/>
          </p:cNvSpPr>
          <p:nvPr>
            <p:ph type="body" sz="quarter" idx="39" hasCustomPrompt="1"/>
          </p:nvPr>
        </p:nvSpPr>
        <p:spPr>
          <a:xfrm>
            <a:off x="3446027" y="4572456"/>
            <a:ext cx="2531270" cy="828000"/>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dirty="0"/>
              <a:t>المحتوى</a:t>
            </a:r>
          </a:p>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dirty="0"/>
              <a:t> </a:t>
            </a:r>
          </a:p>
          <a:p>
            <a:pPr lvl="0"/>
            <a:endParaRPr lang="ar-SA" noProof="0" dirty="0"/>
          </a:p>
        </p:txBody>
      </p:sp>
      <p:sp>
        <p:nvSpPr>
          <p:cNvPr id="45" name="Marcador de texto 30">
            <a:extLst>
              <a:ext uri="{FF2B5EF4-FFF2-40B4-BE49-F238E27FC236}">
                <a16:creationId xmlns:a16="http://schemas.microsoft.com/office/drawing/2014/main" id="{7F04E6DB-C371-3235-AAB8-588BA3C8535D}"/>
              </a:ext>
            </a:extLst>
          </p:cNvPr>
          <p:cNvSpPr>
            <a:spLocks noGrp="1"/>
          </p:cNvSpPr>
          <p:nvPr>
            <p:ph type="body" sz="quarter" idx="40" hasCustomPrompt="1"/>
          </p:nvPr>
        </p:nvSpPr>
        <p:spPr>
          <a:xfrm>
            <a:off x="6341987" y="4572456"/>
            <a:ext cx="2531270" cy="828000"/>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a:p>
            <a:pPr lvl="0"/>
            <a:endParaRPr lang="ar-SA" noProof="0" dirty="0"/>
          </a:p>
        </p:txBody>
      </p:sp>
      <p:sp>
        <p:nvSpPr>
          <p:cNvPr id="46" name="Marcador de texto 30">
            <a:extLst>
              <a:ext uri="{FF2B5EF4-FFF2-40B4-BE49-F238E27FC236}">
                <a16:creationId xmlns:a16="http://schemas.microsoft.com/office/drawing/2014/main" id="{3EE22A78-C7B2-A77D-2E9A-5A94673B2AA2}"/>
              </a:ext>
            </a:extLst>
          </p:cNvPr>
          <p:cNvSpPr>
            <a:spLocks noGrp="1"/>
          </p:cNvSpPr>
          <p:nvPr>
            <p:ph type="body" sz="quarter" idx="41" hasCustomPrompt="1"/>
          </p:nvPr>
        </p:nvSpPr>
        <p:spPr>
          <a:xfrm>
            <a:off x="9164056" y="4572456"/>
            <a:ext cx="2531270" cy="828000"/>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a:p>
            <a:pPr lvl="0"/>
            <a:endParaRPr lang="ar-SA" noProof="0" dirty="0"/>
          </a:p>
        </p:txBody>
      </p:sp>
      <p:sp>
        <p:nvSpPr>
          <p:cNvPr id="49" name="Marcador de texto 14">
            <a:extLst>
              <a:ext uri="{FF2B5EF4-FFF2-40B4-BE49-F238E27FC236}">
                <a16:creationId xmlns:a16="http://schemas.microsoft.com/office/drawing/2014/main" id="{3ECA4DAA-21C7-9EDF-5DF9-57B6F2473819}"/>
              </a:ext>
            </a:extLst>
          </p:cNvPr>
          <p:cNvSpPr>
            <a:spLocks noGrp="1"/>
          </p:cNvSpPr>
          <p:nvPr>
            <p:ph type="body" sz="quarter" idx="44"/>
          </p:nvPr>
        </p:nvSpPr>
        <p:spPr>
          <a:xfrm flipV="1">
            <a:off x="479425" y="368300"/>
            <a:ext cx="11233150" cy="7200"/>
          </a:xfrm>
          <a:solidFill>
            <a:schemeClr val="accent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pic>
        <p:nvPicPr>
          <p:cNvPr id="29" name="Gráfico 28">
            <a:extLst>
              <a:ext uri="{FF2B5EF4-FFF2-40B4-BE49-F238E27FC236}">
                <a16:creationId xmlns:a16="http://schemas.microsoft.com/office/drawing/2014/main" id="{17544961-983A-B590-073D-7A9AB6C3126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0220" y="6214976"/>
            <a:ext cx="654050" cy="273931"/>
          </a:xfrm>
          <a:prstGeom prst="rect">
            <a:avLst/>
          </a:prstGeom>
        </p:spPr>
      </p:pic>
      <p:sp>
        <p:nvSpPr>
          <p:cNvPr id="53" name="Marcador de pie de página 3">
            <a:extLst>
              <a:ext uri="{FF2B5EF4-FFF2-40B4-BE49-F238E27FC236}">
                <a16:creationId xmlns:a16="http://schemas.microsoft.com/office/drawing/2014/main" id="{40048882-C485-0762-3914-905E12A43B4C}"/>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54" name="Marcador de número de diapositiva 4">
            <a:extLst>
              <a:ext uri="{FF2B5EF4-FFF2-40B4-BE49-F238E27FC236}">
                <a16:creationId xmlns:a16="http://schemas.microsoft.com/office/drawing/2014/main" id="{B53A75B9-DFB0-C17D-4A62-9B30AF083FB0}"/>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dirty="0"/>
          </a:p>
        </p:txBody>
      </p:sp>
      <p:sp>
        <p:nvSpPr>
          <p:cNvPr id="55" name="Marcador de texto 3">
            <a:extLst>
              <a:ext uri="{FF2B5EF4-FFF2-40B4-BE49-F238E27FC236}">
                <a16:creationId xmlns:a16="http://schemas.microsoft.com/office/drawing/2014/main" id="{524FB0F7-3454-6DDA-1F2E-71157281E788}"/>
              </a:ext>
            </a:extLst>
          </p:cNvPr>
          <p:cNvSpPr>
            <a:spLocks noGrp="1"/>
          </p:cNvSpPr>
          <p:nvPr>
            <p:ph type="body" sz="quarter" idx="45"/>
          </p:nvPr>
        </p:nvSpPr>
        <p:spPr>
          <a:xfrm>
            <a:off x="11471434" y="6409945"/>
            <a:ext cx="57600" cy="82800"/>
          </a:xfrm>
          <a:blipFill>
            <a:blip r:embed="rId7">
              <a:extLst>
                <a:ext uri="{96DAC541-7B7A-43D3-8B79-37D633B846F1}">
                  <asvg:svgBlip xmlns:asvg="http://schemas.microsoft.com/office/drawing/2016/SVG/main" r:embed="rId8"/>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403298633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Index">
    <p:spTree>
      <p:nvGrpSpPr>
        <p:cNvPr id="1" name=""/>
        <p:cNvGrpSpPr/>
        <p:nvPr/>
      </p:nvGrpSpPr>
      <p:grpSpPr>
        <a:xfrm>
          <a:off x="0" y="0"/>
          <a:ext cx="0" cy="0"/>
          <a:chOff x="0" y="0"/>
          <a:chExt cx="0" cy="0"/>
        </a:xfrm>
      </p:grpSpPr>
      <p:sp>
        <p:nvSpPr>
          <p:cNvPr id="13" name="Marcador de texto 12">
            <a:extLst>
              <a:ext uri="{FF2B5EF4-FFF2-40B4-BE49-F238E27FC236}">
                <a16:creationId xmlns:a16="http://schemas.microsoft.com/office/drawing/2014/main" id="{7ABFA284-65AF-1BAD-AFC3-E10DAEE4C516}"/>
              </a:ext>
            </a:extLst>
          </p:cNvPr>
          <p:cNvSpPr>
            <a:spLocks noGrp="1"/>
          </p:cNvSpPr>
          <p:nvPr>
            <p:ph type="body" sz="quarter" idx="10"/>
          </p:nvPr>
        </p:nvSpPr>
        <p:spPr>
          <a:xfrm flipH="1">
            <a:off x="2278219" y="2477294"/>
            <a:ext cx="670719" cy="6921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ar-SA" noProof="0"/>
              <a:t>Haga clic para modificar los estilos de texto del patrón</a:t>
            </a:r>
          </a:p>
        </p:txBody>
      </p:sp>
      <p:sp>
        <p:nvSpPr>
          <p:cNvPr id="2" name="Título 1">
            <a:extLst>
              <a:ext uri="{FF2B5EF4-FFF2-40B4-BE49-F238E27FC236}">
                <a16:creationId xmlns:a16="http://schemas.microsoft.com/office/drawing/2014/main" id="{36B60F78-767D-79B7-8418-BAC69D5AA14A}"/>
              </a:ext>
            </a:extLst>
          </p:cNvPr>
          <p:cNvSpPr>
            <a:spLocks noGrp="1"/>
          </p:cNvSpPr>
          <p:nvPr>
            <p:ph type="title" hasCustomPrompt="1"/>
          </p:nvPr>
        </p:nvSpPr>
        <p:spPr>
          <a:xfrm>
            <a:off x="6401595" y="365126"/>
            <a:ext cx="5310980" cy="1539874"/>
          </a:xfrm>
        </p:spPr>
        <p:txBody>
          <a:bodyPr anchor="b"/>
          <a:lstStyle>
            <a:lvl1pPr algn="r">
              <a:defRPr sz="3000">
                <a:solidFill>
                  <a:schemeClr val="tx2"/>
                </a:solidFill>
              </a:defRPr>
            </a:lvl1pPr>
          </a:lstStyle>
          <a:p>
            <a:r>
              <a:rPr lang="ar-SA" dirty="0"/>
              <a:t>العنوان 30</a:t>
            </a:r>
            <a:r>
              <a:rPr lang="en-US" dirty="0" err="1"/>
              <a:t>pt</a:t>
            </a:r>
            <a:r>
              <a:rPr lang="en-US" dirty="0"/>
              <a:t> ، </a:t>
            </a:r>
            <a:r>
              <a:rPr lang="ar-SA" dirty="0"/>
              <a:t>تاهوما</a:t>
            </a:r>
            <a:br>
              <a:rPr lang="ar-SA" dirty="0"/>
            </a:br>
            <a:r>
              <a:rPr lang="ar-SA" dirty="0"/>
              <a:t>الحد الأقصى 2 سطر</a:t>
            </a:r>
            <a:endParaRPr lang="en-US" noProof="0" dirty="0"/>
          </a:p>
        </p:txBody>
      </p:sp>
      <p:pic>
        <p:nvPicPr>
          <p:cNvPr id="7" name="Gráfico 6">
            <a:extLst>
              <a:ext uri="{FF2B5EF4-FFF2-40B4-BE49-F238E27FC236}">
                <a16:creationId xmlns:a16="http://schemas.microsoft.com/office/drawing/2014/main" id="{7A879CB9-1023-F0A8-9620-D883B4CEE2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220" y="6214976"/>
            <a:ext cx="654050" cy="273931"/>
          </a:xfrm>
          <a:prstGeom prst="rect">
            <a:avLst/>
          </a:prstGeom>
        </p:spPr>
      </p:pic>
      <p:sp>
        <p:nvSpPr>
          <p:cNvPr id="15" name="Marcador de texto 14">
            <a:extLst>
              <a:ext uri="{FF2B5EF4-FFF2-40B4-BE49-F238E27FC236}">
                <a16:creationId xmlns:a16="http://schemas.microsoft.com/office/drawing/2014/main" id="{9FB1699E-612B-A0A5-A3EF-834951CF732D}"/>
              </a:ext>
            </a:extLst>
          </p:cNvPr>
          <p:cNvSpPr>
            <a:spLocks noGrp="1"/>
          </p:cNvSpPr>
          <p:nvPr>
            <p:ph type="body" sz="quarter" idx="11" hasCustomPrompt="1"/>
          </p:nvPr>
        </p:nvSpPr>
        <p:spPr>
          <a:xfrm>
            <a:off x="2184917" y="2378074"/>
            <a:ext cx="914400" cy="914400"/>
          </a:xfrm>
        </p:spPr>
        <p:txBody>
          <a:bodyPr anchor="ctr"/>
          <a:lstStyle>
            <a:lvl1pPr marL="0" indent="0" algn="ctr">
              <a:buNone/>
              <a:defRPr sz="3000" b="0">
                <a:solidFill>
                  <a:schemeClr val="bg1"/>
                </a:solidFill>
              </a:defRPr>
            </a:lvl1pPr>
            <a:lvl2pPr marL="457200" indent="0" algn="ctr">
              <a:buNone/>
              <a:defRPr>
                <a:solidFill>
                  <a:schemeClr val="tx1"/>
                </a:solidFill>
              </a:defRPr>
            </a:lvl2pPr>
            <a:lvl3pPr marL="914400" indent="0" algn="ctr">
              <a:buNone/>
              <a:defRPr>
                <a:solidFill>
                  <a:schemeClr val="tx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ar-SA" noProof="0" dirty="0"/>
              <a:t>##</a:t>
            </a:r>
          </a:p>
        </p:txBody>
      </p:sp>
      <p:sp>
        <p:nvSpPr>
          <p:cNvPr id="16" name="Marcador de texto 12">
            <a:extLst>
              <a:ext uri="{FF2B5EF4-FFF2-40B4-BE49-F238E27FC236}">
                <a16:creationId xmlns:a16="http://schemas.microsoft.com/office/drawing/2014/main" id="{31392BBB-6EDB-E63E-F40C-AF07AA5AA3E1}"/>
              </a:ext>
            </a:extLst>
          </p:cNvPr>
          <p:cNvSpPr>
            <a:spLocks noGrp="1"/>
          </p:cNvSpPr>
          <p:nvPr>
            <p:ph type="body" sz="quarter" idx="12"/>
          </p:nvPr>
        </p:nvSpPr>
        <p:spPr>
          <a:xfrm flipH="1">
            <a:off x="5180964" y="2477294"/>
            <a:ext cx="670719" cy="6921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ar-SA" noProof="0"/>
              <a:t>Haga clic para modificar los estilos de texto del patrón</a:t>
            </a:r>
          </a:p>
        </p:txBody>
      </p:sp>
      <p:sp>
        <p:nvSpPr>
          <p:cNvPr id="17" name="Marcador de texto 14">
            <a:extLst>
              <a:ext uri="{FF2B5EF4-FFF2-40B4-BE49-F238E27FC236}">
                <a16:creationId xmlns:a16="http://schemas.microsoft.com/office/drawing/2014/main" id="{CFDA7159-AEA9-463D-C173-A7596FBCF03F}"/>
              </a:ext>
            </a:extLst>
          </p:cNvPr>
          <p:cNvSpPr>
            <a:spLocks noGrp="1"/>
          </p:cNvSpPr>
          <p:nvPr>
            <p:ph type="body" sz="quarter" idx="13" hasCustomPrompt="1"/>
          </p:nvPr>
        </p:nvSpPr>
        <p:spPr>
          <a:xfrm>
            <a:off x="5087662" y="2378074"/>
            <a:ext cx="914400" cy="914400"/>
          </a:xfrm>
        </p:spPr>
        <p:txBody>
          <a:bodyPr anchor="ctr"/>
          <a:lstStyle>
            <a:lvl1pPr marL="0" indent="0" algn="ctr">
              <a:buNone/>
              <a:defRPr sz="3000" b="0">
                <a:solidFill>
                  <a:schemeClr val="bg1"/>
                </a:solidFill>
              </a:defRPr>
            </a:lvl1pPr>
            <a:lvl2pPr marL="457200" indent="0" algn="ctr">
              <a:buNone/>
              <a:defRPr>
                <a:solidFill>
                  <a:schemeClr val="tx1"/>
                </a:solidFill>
              </a:defRPr>
            </a:lvl2pPr>
            <a:lvl3pPr marL="914400" indent="0" algn="ctr">
              <a:buNone/>
              <a:defRPr>
                <a:solidFill>
                  <a:schemeClr val="tx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ar-SA" noProof="0"/>
              <a:t>##</a:t>
            </a:r>
          </a:p>
        </p:txBody>
      </p:sp>
      <p:sp>
        <p:nvSpPr>
          <p:cNvPr id="18" name="Marcador de texto 12">
            <a:extLst>
              <a:ext uri="{FF2B5EF4-FFF2-40B4-BE49-F238E27FC236}">
                <a16:creationId xmlns:a16="http://schemas.microsoft.com/office/drawing/2014/main" id="{060D44FB-0773-19B0-2717-E81D9421B131}"/>
              </a:ext>
            </a:extLst>
          </p:cNvPr>
          <p:cNvSpPr>
            <a:spLocks noGrp="1"/>
          </p:cNvSpPr>
          <p:nvPr>
            <p:ph type="body" sz="quarter" idx="14"/>
          </p:nvPr>
        </p:nvSpPr>
        <p:spPr>
          <a:xfrm flipH="1">
            <a:off x="8049064" y="2477294"/>
            <a:ext cx="670719" cy="6921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ar-SA" noProof="0"/>
              <a:t>Haga clic para modificar los estilos de texto del patrón</a:t>
            </a:r>
          </a:p>
        </p:txBody>
      </p:sp>
      <p:sp>
        <p:nvSpPr>
          <p:cNvPr id="19" name="Marcador de texto 14">
            <a:extLst>
              <a:ext uri="{FF2B5EF4-FFF2-40B4-BE49-F238E27FC236}">
                <a16:creationId xmlns:a16="http://schemas.microsoft.com/office/drawing/2014/main" id="{4832CD53-3C5A-0E58-A851-03EE13A9757D}"/>
              </a:ext>
            </a:extLst>
          </p:cNvPr>
          <p:cNvSpPr>
            <a:spLocks noGrp="1"/>
          </p:cNvSpPr>
          <p:nvPr>
            <p:ph type="body" sz="quarter" idx="15" hasCustomPrompt="1"/>
          </p:nvPr>
        </p:nvSpPr>
        <p:spPr>
          <a:xfrm>
            <a:off x="7955762" y="2378074"/>
            <a:ext cx="914400" cy="914400"/>
          </a:xfrm>
        </p:spPr>
        <p:txBody>
          <a:bodyPr anchor="ctr"/>
          <a:lstStyle>
            <a:lvl1pPr marL="0" indent="0" algn="ctr">
              <a:buNone/>
              <a:defRPr sz="3000" b="0">
                <a:solidFill>
                  <a:schemeClr val="bg1"/>
                </a:solidFill>
              </a:defRPr>
            </a:lvl1pPr>
            <a:lvl2pPr marL="457200" indent="0" algn="ctr">
              <a:buNone/>
              <a:defRPr>
                <a:solidFill>
                  <a:schemeClr val="tx1"/>
                </a:solidFill>
              </a:defRPr>
            </a:lvl2pPr>
            <a:lvl3pPr marL="914400" indent="0" algn="ctr">
              <a:buNone/>
              <a:defRPr>
                <a:solidFill>
                  <a:schemeClr val="tx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ar-SA" noProof="0"/>
              <a:t>##</a:t>
            </a:r>
          </a:p>
        </p:txBody>
      </p:sp>
      <p:sp>
        <p:nvSpPr>
          <p:cNvPr id="20" name="Marcador de texto 12">
            <a:extLst>
              <a:ext uri="{FF2B5EF4-FFF2-40B4-BE49-F238E27FC236}">
                <a16:creationId xmlns:a16="http://schemas.microsoft.com/office/drawing/2014/main" id="{826190AC-B10C-35DC-46AD-0906C1A6F831}"/>
              </a:ext>
            </a:extLst>
          </p:cNvPr>
          <p:cNvSpPr>
            <a:spLocks noGrp="1"/>
          </p:cNvSpPr>
          <p:nvPr>
            <p:ph type="body" sz="quarter" idx="16"/>
          </p:nvPr>
        </p:nvSpPr>
        <p:spPr>
          <a:xfrm flipH="1">
            <a:off x="10951809" y="2477294"/>
            <a:ext cx="670719" cy="6921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ar-SA" noProof="0"/>
              <a:t>Haga clic para modificar los estilos de texto del patrón</a:t>
            </a:r>
          </a:p>
        </p:txBody>
      </p:sp>
      <p:sp>
        <p:nvSpPr>
          <p:cNvPr id="21" name="Marcador de texto 14">
            <a:extLst>
              <a:ext uri="{FF2B5EF4-FFF2-40B4-BE49-F238E27FC236}">
                <a16:creationId xmlns:a16="http://schemas.microsoft.com/office/drawing/2014/main" id="{68966240-6854-28DD-D136-F42399D58DD5}"/>
              </a:ext>
            </a:extLst>
          </p:cNvPr>
          <p:cNvSpPr>
            <a:spLocks noGrp="1"/>
          </p:cNvSpPr>
          <p:nvPr>
            <p:ph type="body" sz="quarter" idx="17" hasCustomPrompt="1"/>
          </p:nvPr>
        </p:nvSpPr>
        <p:spPr>
          <a:xfrm>
            <a:off x="10858507" y="2378074"/>
            <a:ext cx="914400" cy="914400"/>
          </a:xfrm>
        </p:spPr>
        <p:txBody>
          <a:bodyPr anchor="ctr"/>
          <a:lstStyle>
            <a:lvl1pPr marL="0" indent="0" algn="ctr">
              <a:buNone/>
              <a:defRPr sz="3000" b="0">
                <a:solidFill>
                  <a:schemeClr val="bg1"/>
                </a:solidFill>
              </a:defRPr>
            </a:lvl1pPr>
            <a:lvl2pPr marL="457200" indent="0" algn="ctr">
              <a:buNone/>
              <a:defRPr>
                <a:solidFill>
                  <a:schemeClr val="tx1"/>
                </a:solidFill>
              </a:defRPr>
            </a:lvl2pPr>
            <a:lvl3pPr marL="914400" indent="0" algn="ctr">
              <a:buNone/>
              <a:defRPr>
                <a:solidFill>
                  <a:schemeClr val="tx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ar-SA" noProof="0"/>
              <a:t>##</a:t>
            </a:r>
          </a:p>
        </p:txBody>
      </p:sp>
      <p:sp>
        <p:nvSpPr>
          <p:cNvPr id="31" name="Marcador de texto 30">
            <a:extLst>
              <a:ext uri="{FF2B5EF4-FFF2-40B4-BE49-F238E27FC236}">
                <a16:creationId xmlns:a16="http://schemas.microsoft.com/office/drawing/2014/main" id="{C65AB16E-8FF1-591D-D43F-99AA773AA841}"/>
              </a:ext>
            </a:extLst>
          </p:cNvPr>
          <p:cNvSpPr>
            <a:spLocks noGrp="1"/>
          </p:cNvSpPr>
          <p:nvPr>
            <p:ph type="body" sz="quarter" idx="26" hasCustomPrompt="1"/>
          </p:nvPr>
        </p:nvSpPr>
        <p:spPr>
          <a:xfrm>
            <a:off x="514350" y="3363913"/>
            <a:ext cx="2531270" cy="59593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الترجمة</a:t>
            </a:r>
          </a:p>
        </p:txBody>
      </p:sp>
      <p:sp>
        <p:nvSpPr>
          <p:cNvPr id="32" name="Marcador de texto 30">
            <a:extLst>
              <a:ext uri="{FF2B5EF4-FFF2-40B4-BE49-F238E27FC236}">
                <a16:creationId xmlns:a16="http://schemas.microsoft.com/office/drawing/2014/main" id="{D3F18E83-488E-4205-9AE9-F92563D30CEA}"/>
              </a:ext>
            </a:extLst>
          </p:cNvPr>
          <p:cNvSpPr>
            <a:spLocks noGrp="1"/>
          </p:cNvSpPr>
          <p:nvPr>
            <p:ph type="body" sz="quarter" idx="27" hasCustomPrompt="1"/>
          </p:nvPr>
        </p:nvSpPr>
        <p:spPr>
          <a:xfrm>
            <a:off x="3396815" y="3363913"/>
            <a:ext cx="2531270" cy="59593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الترجمة</a:t>
            </a:r>
          </a:p>
        </p:txBody>
      </p:sp>
      <p:sp>
        <p:nvSpPr>
          <p:cNvPr id="33" name="Marcador de texto 30">
            <a:extLst>
              <a:ext uri="{FF2B5EF4-FFF2-40B4-BE49-F238E27FC236}">
                <a16:creationId xmlns:a16="http://schemas.microsoft.com/office/drawing/2014/main" id="{20B0F03F-7726-1D8C-5427-269A97531214}"/>
              </a:ext>
            </a:extLst>
          </p:cNvPr>
          <p:cNvSpPr>
            <a:spLocks noGrp="1"/>
          </p:cNvSpPr>
          <p:nvPr>
            <p:ph type="body" sz="quarter" idx="28" hasCustomPrompt="1"/>
          </p:nvPr>
        </p:nvSpPr>
        <p:spPr>
          <a:xfrm>
            <a:off x="6279280" y="3363913"/>
            <a:ext cx="2531270" cy="59593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a:t>الترجمة</a:t>
            </a:r>
          </a:p>
        </p:txBody>
      </p:sp>
      <p:sp>
        <p:nvSpPr>
          <p:cNvPr id="34" name="Marcador de texto 30">
            <a:extLst>
              <a:ext uri="{FF2B5EF4-FFF2-40B4-BE49-F238E27FC236}">
                <a16:creationId xmlns:a16="http://schemas.microsoft.com/office/drawing/2014/main" id="{4A3D774C-5F71-FA6A-4C31-890A2E8BA6E1}"/>
              </a:ext>
            </a:extLst>
          </p:cNvPr>
          <p:cNvSpPr>
            <a:spLocks noGrp="1"/>
          </p:cNvSpPr>
          <p:nvPr>
            <p:ph type="body" sz="quarter" idx="29" hasCustomPrompt="1"/>
          </p:nvPr>
        </p:nvSpPr>
        <p:spPr>
          <a:xfrm>
            <a:off x="9161745" y="3363913"/>
            <a:ext cx="2531270" cy="59593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a:t>الترجمة</a:t>
            </a:r>
          </a:p>
          <a:p>
            <a:pPr lvl="0"/>
            <a:endParaRPr lang="ar-SA" noProof="0"/>
          </a:p>
        </p:txBody>
      </p:sp>
      <p:sp>
        <p:nvSpPr>
          <p:cNvPr id="49" name="Marcador de texto 14">
            <a:extLst>
              <a:ext uri="{FF2B5EF4-FFF2-40B4-BE49-F238E27FC236}">
                <a16:creationId xmlns:a16="http://schemas.microsoft.com/office/drawing/2014/main" id="{3ECA4DAA-21C7-9EDF-5DF9-57B6F2473819}"/>
              </a:ext>
            </a:extLst>
          </p:cNvPr>
          <p:cNvSpPr>
            <a:spLocks noGrp="1"/>
          </p:cNvSpPr>
          <p:nvPr>
            <p:ph type="body" sz="quarter" idx="44"/>
          </p:nvPr>
        </p:nvSpPr>
        <p:spPr>
          <a:xfrm>
            <a:off x="479425" y="375499"/>
            <a:ext cx="11233150" cy="7200"/>
          </a:xfrm>
          <a:solidFill>
            <a:schemeClr val="accent1"/>
          </a:solidFill>
        </p:spPr>
        <p:txBody>
          <a:bodyPr/>
          <a:lstStyle>
            <a:lvl1pPr marL="0" indent="0">
              <a:buNone/>
              <a:defRPr sz="100">
                <a:solidFill>
                  <a:schemeClr val="bg1">
                    <a:alpha val="0"/>
                  </a:schemeClr>
                </a:solidFill>
              </a:defRPr>
            </a:lvl1pPr>
          </a:lstStyle>
          <a:p>
            <a:pPr lvl="0"/>
            <a:r>
              <a:rPr lang="es-ES" noProof="0"/>
              <a:t>Haga clic para modificar los estilos de texto del patrón</a:t>
            </a:r>
          </a:p>
        </p:txBody>
      </p:sp>
      <p:sp>
        <p:nvSpPr>
          <p:cNvPr id="50" name="Marcador de texto 30">
            <a:extLst>
              <a:ext uri="{FF2B5EF4-FFF2-40B4-BE49-F238E27FC236}">
                <a16:creationId xmlns:a16="http://schemas.microsoft.com/office/drawing/2014/main" id="{07675325-DB6D-AC43-04C3-79D08FC35598}"/>
              </a:ext>
            </a:extLst>
          </p:cNvPr>
          <p:cNvSpPr>
            <a:spLocks noGrp="1"/>
          </p:cNvSpPr>
          <p:nvPr>
            <p:ph type="body" sz="quarter" idx="45" hasCustomPrompt="1"/>
          </p:nvPr>
        </p:nvSpPr>
        <p:spPr>
          <a:xfrm>
            <a:off x="514350" y="4244392"/>
            <a:ext cx="2531270" cy="1601491"/>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ar-SA" noProof="0" dirty="0"/>
              <a:t>المحتوى</a:t>
            </a:r>
          </a:p>
          <a:p>
            <a:pPr marL="0" marR="0" lvl="0" indent="0" algn="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ar-SA" altLang="es-ES" sz="900" b="0" i="0" u="none" strike="noStrike" cap="none" normalizeH="0" baseline="0" noProof="0" dirty="0">
                <a:ln>
                  <a:noFill/>
                </a:ln>
                <a:solidFill>
                  <a:schemeClr val="tx1"/>
                </a:solidFill>
                <a:effectLst/>
              </a:rPr>
              <a:t> </a:t>
            </a:r>
            <a:endParaRPr kumimoji="0" lang="ar-SA" altLang="es-ES" sz="20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p>
            <a:pPr lvl="0"/>
            <a:endParaRPr lang="ar-SA" noProof="0" dirty="0"/>
          </a:p>
        </p:txBody>
      </p:sp>
      <p:sp>
        <p:nvSpPr>
          <p:cNvPr id="51" name="Marcador de texto 30">
            <a:extLst>
              <a:ext uri="{FF2B5EF4-FFF2-40B4-BE49-F238E27FC236}">
                <a16:creationId xmlns:a16="http://schemas.microsoft.com/office/drawing/2014/main" id="{F4696CC4-B073-7B1D-22F0-EB4E481CE4B0}"/>
              </a:ext>
            </a:extLst>
          </p:cNvPr>
          <p:cNvSpPr>
            <a:spLocks noGrp="1"/>
          </p:cNvSpPr>
          <p:nvPr>
            <p:ph type="body" sz="quarter" idx="46" hasCustomPrompt="1"/>
          </p:nvPr>
        </p:nvSpPr>
        <p:spPr>
          <a:xfrm>
            <a:off x="3396815" y="4244392"/>
            <a:ext cx="2531270" cy="1601491"/>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52" name="Marcador de texto 30">
            <a:extLst>
              <a:ext uri="{FF2B5EF4-FFF2-40B4-BE49-F238E27FC236}">
                <a16:creationId xmlns:a16="http://schemas.microsoft.com/office/drawing/2014/main" id="{52D5C3BF-F09A-1618-5D7D-F608089F9C00}"/>
              </a:ext>
            </a:extLst>
          </p:cNvPr>
          <p:cNvSpPr>
            <a:spLocks noGrp="1"/>
          </p:cNvSpPr>
          <p:nvPr>
            <p:ph type="body" sz="quarter" idx="47" hasCustomPrompt="1"/>
          </p:nvPr>
        </p:nvSpPr>
        <p:spPr>
          <a:xfrm>
            <a:off x="6279280" y="4244392"/>
            <a:ext cx="2531270" cy="1601491"/>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54" name="Marcador de texto 30">
            <a:extLst>
              <a:ext uri="{FF2B5EF4-FFF2-40B4-BE49-F238E27FC236}">
                <a16:creationId xmlns:a16="http://schemas.microsoft.com/office/drawing/2014/main" id="{865B6F98-4776-2BE9-50B8-552E11DF5C61}"/>
              </a:ext>
            </a:extLst>
          </p:cNvPr>
          <p:cNvSpPr>
            <a:spLocks noGrp="1"/>
          </p:cNvSpPr>
          <p:nvPr>
            <p:ph type="body" sz="quarter" idx="48" hasCustomPrompt="1"/>
          </p:nvPr>
        </p:nvSpPr>
        <p:spPr>
          <a:xfrm>
            <a:off x="9161745" y="4244392"/>
            <a:ext cx="2531270" cy="1601491"/>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ar-SA" noProof="0" dirty="0"/>
              <a:t>المحتوى</a:t>
            </a:r>
          </a:p>
          <a:p>
            <a:pPr marL="0" marR="0" lvl="0" indent="0" algn="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ar-SA" altLang="es-ES" sz="900" b="0" i="0" u="none" strike="noStrike" cap="none" normalizeH="0" baseline="0" noProof="0" dirty="0">
                <a:ln>
                  <a:noFill/>
                </a:ln>
                <a:solidFill>
                  <a:schemeClr val="tx1"/>
                </a:solidFill>
                <a:effectLst/>
              </a:rPr>
              <a:t> </a:t>
            </a:r>
            <a:endParaRPr kumimoji="0" lang="ar-SA" altLang="es-ES" sz="20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p:txBody>
      </p:sp>
      <p:pic>
        <p:nvPicPr>
          <p:cNvPr id="22" name="Gráfico 21">
            <a:extLst>
              <a:ext uri="{FF2B5EF4-FFF2-40B4-BE49-F238E27FC236}">
                <a16:creationId xmlns:a16="http://schemas.microsoft.com/office/drawing/2014/main" id="{369B3A33-7321-A820-999F-120CA993679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0220" y="6214976"/>
            <a:ext cx="654050" cy="273931"/>
          </a:xfrm>
          <a:prstGeom prst="rect">
            <a:avLst/>
          </a:prstGeom>
        </p:spPr>
      </p:pic>
      <p:sp>
        <p:nvSpPr>
          <p:cNvPr id="26" name="Marcador de pie de página 3">
            <a:extLst>
              <a:ext uri="{FF2B5EF4-FFF2-40B4-BE49-F238E27FC236}">
                <a16:creationId xmlns:a16="http://schemas.microsoft.com/office/drawing/2014/main" id="{0BA4AD83-04FF-C379-3E3D-EF0CEECCBBF6}"/>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27" name="Marcador de número de diapositiva 4">
            <a:extLst>
              <a:ext uri="{FF2B5EF4-FFF2-40B4-BE49-F238E27FC236}">
                <a16:creationId xmlns:a16="http://schemas.microsoft.com/office/drawing/2014/main" id="{B6FEC05E-33E6-0937-A874-2F13D60D5E13}"/>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a:p>
        </p:txBody>
      </p:sp>
      <p:sp>
        <p:nvSpPr>
          <p:cNvPr id="28" name="Marcador de texto 3">
            <a:extLst>
              <a:ext uri="{FF2B5EF4-FFF2-40B4-BE49-F238E27FC236}">
                <a16:creationId xmlns:a16="http://schemas.microsoft.com/office/drawing/2014/main" id="{8A681DA4-7DB7-7FCA-3531-43237EE37B3F}"/>
              </a:ext>
            </a:extLst>
          </p:cNvPr>
          <p:cNvSpPr>
            <a:spLocks noGrp="1"/>
          </p:cNvSpPr>
          <p:nvPr>
            <p:ph type="body" sz="quarter" idx="49"/>
          </p:nvPr>
        </p:nvSpPr>
        <p:spPr>
          <a:xfrm>
            <a:off x="11471434" y="6409945"/>
            <a:ext cx="57600" cy="82800"/>
          </a:xfrm>
          <a:blipFill>
            <a:blip r:embed="rId7">
              <a:extLst>
                <a:ext uri="{96DAC541-7B7A-43D3-8B79-37D633B846F1}">
                  <asvg:svgBlip xmlns:asvg="http://schemas.microsoft.com/office/drawing/2016/SVG/main" r:embed="rId8"/>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43873537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ndex">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60F78-767D-79B7-8418-BAC69D5AA14A}"/>
              </a:ext>
            </a:extLst>
          </p:cNvPr>
          <p:cNvSpPr>
            <a:spLocks noGrp="1"/>
          </p:cNvSpPr>
          <p:nvPr>
            <p:ph type="title" hasCustomPrompt="1"/>
          </p:nvPr>
        </p:nvSpPr>
        <p:spPr>
          <a:xfrm>
            <a:off x="6312575" y="365126"/>
            <a:ext cx="5400000" cy="1539874"/>
          </a:xfrm>
        </p:spPr>
        <p:txBody>
          <a:bodyPr anchor="b"/>
          <a:lstStyle>
            <a:lvl1pPr algn="r">
              <a:defRPr sz="3000">
                <a:solidFill>
                  <a:schemeClr val="tx2"/>
                </a:solidFill>
              </a:defRPr>
            </a:lvl1pPr>
          </a:lstStyle>
          <a:p>
            <a:r>
              <a:rPr lang="ar-SA" noProof="0"/>
              <a:t>العنوان 30pt ، تاهوما</a:t>
            </a:r>
            <a:br>
              <a:rPr lang="ar-SA" noProof="0"/>
            </a:br>
            <a:r>
              <a:rPr lang="ar-SA" noProof="0"/>
              <a:t>الحد الأقصى 2 سطر</a:t>
            </a:r>
          </a:p>
        </p:txBody>
      </p:sp>
      <p:pic>
        <p:nvPicPr>
          <p:cNvPr id="7" name="Gráfico 6">
            <a:extLst>
              <a:ext uri="{FF2B5EF4-FFF2-40B4-BE49-F238E27FC236}">
                <a16:creationId xmlns:a16="http://schemas.microsoft.com/office/drawing/2014/main" id="{7A879CB9-1023-F0A8-9620-D883B4CEE2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31" name="Marcador de texto 30">
            <a:extLst>
              <a:ext uri="{FF2B5EF4-FFF2-40B4-BE49-F238E27FC236}">
                <a16:creationId xmlns:a16="http://schemas.microsoft.com/office/drawing/2014/main" id="{C65AB16E-8FF1-591D-D43F-99AA773AA841}"/>
              </a:ext>
            </a:extLst>
          </p:cNvPr>
          <p:cNvSpPr>
            <a:spLocks noGrp="1"/>
          </p:cNvSpPr>
          <p:nvPr>
            <p:ph type="body" sz="quarter" idx="26" hasCustomPrompt="1"/>
          </p:nvPr>
        </p:nvSpPr>
        <p:spPr>
          <a:xfrm>
            <a:off x="6312575" y="2102643"/>
            <a:ext cx="5400000" cy="98345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dirty="0"/>
              <a:t>الترجمة</a:t>
            </a:r>
          </a:p>
          <a:p>
            <a:pPr lvl="0"/>
            <a:endParaRPr lang="ar-SA" noProof="0" dirty="0"/>
          </a:p>
        </p:txBody>
      </p:sp>
      <p:sp>
        <p:nvSpPr>
          <p:cNvPr id="49" name="Marcador de texto 14">
            <a:extLst>
              <a:ext uri="{FF2B5EF4-FFF2-40B4-BE49-F238E27FC236}">
                <a16:creationId xmlns:a16="http://schemas.microsoft.com/office/drawing/2014/main" id="{3ECA4DAA-21C7-9EDF-5DF9-57B6F2473819}"/>
              </a:ext>
            </a:extLst>
          </p:cNvPr>
          <p:cNvSpPr>
            <a:spLocks noGrp="1"/>
          </p:cNvSpPr>
          <p:nvPr>
            <p:ph type="body" sz="quarter" idx="44"/>
          </p:nvPr>
        </p:nvSpPr>
        <p:spPr>
          <a:xfrm>
            <a:off x="479425" y="375499"/>
            <a:ext cx="11233150" cy="7200"/>
          </a:xfrm>
          <a:solidFill>
            <a:schemeClr val="accent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50" name="Marcador de texto 30">
            <a:extLst>
              <a:ext uri="{FF2B5EF4-FFF2-40B4-BE49-F238E27FC236}">
                <a16:creationId xmlns:a16="http://schemas.microsoft.com/office/drawing/2014/main" id="{07675325-DB6D-AC43-04C3-79D08FC35598}"/>
              </a:ext>
            </a:extLst>
          </p:cNvPr>
          <p:cNvSpPr>
            <a:spLocks noGrp="1"/>
          </p:cNvSpPr>
          <p:nvPr>
            <p:ph type="body" sz="quarter" idx="45" hasCustomPrompt="1"/>
          </p:nvPr>
        </p:nvSpPr>
        <p:spPr>
          <a:xfrm>
            <a:off x="479425" y="2102643"/>
            <a:ext cx="5497830" cy="3612357"/>
          </a:xfrm>
        </p:spPr>
        <p:txBody>
          <a:bodyPr/>
          <a:lstStyle>
            <a:lvl1pPr marL="0" indent="0" algn="r">
              <a:lnSpc>
                <a:spcPct val="10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pic>
        <p:nvPicPr>
          <p:cNvPr id="8" name="Gráfico 7">
            <a:extLst>
              <a:ext uri="{FF2B5EF4-FFF2-40B4-BE49-F238E27FC236}">
                <a16:creationId xmlns:a16="http://schemas.microsoft.com/office/drawing/2014/main" id="{576827F8-1B84-4C08-85B1-E91151D4C5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12" name="Marcador de pie de página 3">
            <a:extLst>
              <a:ext uri="{FF2B5EF4-FFF2-40B4-BE49-F238E27FC236}">
                <a16:creationId xmlns:a16="http://schemas.microsoft.com/office/drawing/2014/main" id="{E6B1B654-C32C-0AB2-94A0-3FCF19723030}"/>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13" name="Marcador de número de diapositiva 4">
            <a:extLst>
              <a:ext uri="{FF2B5EF4-FFF2-40B4-BE49-F238E27FC236}">
                <a16:creationId xmlns:a16="http://schemas.microsoft.com/office/drawing/2014/main" id="{1D3EBA47-FD4E-5EB2-0E8E-C0EDCF6F7E31}"/>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a:p>
        </p:txBody>
      </p:sp>
      <p:sp>
        <p:nvSpPr>
          <p:cNvPr id="14" name="Marcador de texto 3">
            <a:extLst>
              <a:ext uri="{FF2B5EF4-FFF2-40B4-BE49-F238E27FC236}">
                <a16:creationId xmlns:a16="http://schemas.microsoft.com/office/drawing/2014/main" id="{9434F7C7-6534-06B4-C34B-D90A7EF51543}"/>
              </a:ext>
            </a:extLst>
          </p:cNvPr>
          <p:cNvSpPr>
            <a:spLocks noGrp="1"/>
          </p:cNvSpPr>
          <p:nvPr>
            <p:ph type="body" sz="quarter" idx="14"/>
          </p:nvPr>
        </p:nvSpPr>
        <p:spPr>
          <a:xfrm>
            <a:off x="11471434" y="6409945"/>
            <a:ext cx="57600" cy="8280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203668199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ndex">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60F78-767D-79B7-8418-BAC69D5AA14A}"/>
              </a:ext>
            </a:extLst>
          </p:cNvPr>
          <p:cNvSpPr>
            <a:spLocks noGrp="1"/>
          </p:cNvSpPr>
          <p:nvPr>
            <p:ph type="title" hasCustomPrompt="1"/>
          </p:nvPr>
        </p:nvSpPr>
        <p:spPr>
          <a:xfrm>
            <a:off x="6312575" y="365126"/>
            <a:ext cx="5400000" cy="1539874"/>
          </a:xfrm>
        </p:spPr>
        <p:txBody>
          <a:bodyPr anchor="b"/>
          <a:lstStyle>
            <a:lvl1pPr algn="r">
              <a:defRPr sz="3000">
                <a:solidFill>
                  <a:schemeClr val="tx2"/>
                </a:solidFill>
              </a:defRPr>
            </a:lvl1pPr>
          </a:lstStyle>
          <a:p>
            <a:r>
              <a:rPr lang="ar-SA" noProof="0"/>
              <a:t>العنوان 30pt ، تاهوما</a:t>
            </a:r>
            <a:br>
              <a:rPr lang="ar-SA" noProof="0"/>
            </a:br>
            <a:r>
              <a:rPr lang="ar-SA" noProof="0"/>
              <a:t>الحد الأقصى 2 سطر</a:t>
            </a:r>
          </a:p>
        </p:txBody>
      </p:sp>
      <p:pic>
        <p:nvPicPr>
          <p:cNvPr id="7" name="Gráfico 6">
            <a:extLst>
              <a:ext uri="{FF2B5EF4-FFF2-40B4-BE49-F238E27FC236}">
                <a16:creationId xmlns:a16="http://schemas.microsoft.com/office/drawing/2014/main" id="{7A879CB9-1023-F0A8-9620-D883B4CEE2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49" name="Marcador de texto 14">
            <a:extLst>
              <a:ext uri="{FF2B5EF4-FFF2-40B4-BE49-F238E27FC236}">
                <a16:creationId xmlns:a16="http://schemas.microsoft.com/office/drawing/2014/main" id="{3ECA4DAA-21C7-9EDF-5DF9-57B6F2473819}"/>
              </a:ext>
            </a:extLst>
          </p:cNvPr>
          <p:cNvSpPr>
            <a:spLocks noGrp="1"/>
          </p:cNvSpPr>
          <p:nvPr>
            <p:ph type="body" sz="quarter" idx="44"/>
          </p:nvPr>
        </p:nvSpPr>
        <p:spPr>
          <a:xfrm>
            <a:off x="479425" y="375499"/>
            <a:ext cx="11233150" cy="7200"/>
          </a:xfrm>
          <a:solidFill>
            <a:schemeClr val="accent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50" name="Marcador de texto 30">
            <a:extLst>
              <a:ext uri="{FF2B5EF4-FFF2-40B4-BE49-F238E27FC236}">
                <a16:creationId xmlns:a16="http://schemas.microsoft.com/office/drawing/2014/main" id="{07675325-DB6D-AC43-04C3-79D08FC35598}"/>
              </a:ext>
            </a:extLst>
          </p:cNvPr>
          <p:cNvSpPr>
            <a:spLocks noGrp="1"/>
          </p:cNvSpPr>
          <p:nvPr>
            <p:ph type="body" sz="quarter" idx="45" hasCustomPrompt="1"/>
          </p:nvPr>
        </p:nvSpPr>
        <p:spPr>
          <a:xfrm>
            <a:off x="6312575" y="3194900"/>
            <a:ext cx="5400000" cy="2448000"/>
          </a:xfrm>
        </p:spPr>
        <p:txBody>
          <a:bodyPr/>
          <a:lstStyle>
            <a:lvl1pPr marL="0" indent="0" algn="r">
              <a:lnSpc>
                <a:spcPct val="10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9" name="Marcador de texto 30">
            <a:extLst>
              <a:ext uri="{FF2B5EF4-FFF2-40B4-BE49-F238E27FC236}">
                <a16:creationId xmlns:a16="http://schemas.microsoft.com/office/drawing/2014/main" id="{6C292447-78DD-D510-10E8-82BCABF935BF}"/>
              </a:ext>
            </a:extLst>
          </p:cNvPr>
          <p:cNvSpPr>
            <a:spLocks noGrp="1"/>
          </p:cNvSpPr>
          <p:nvPr>
            <p:ph type="body" sz="quarter" idx="26" hasCustomPrompt="1"/>
          </p:nvPr>
        </p:nvSpPr>
        <p:spPr>
          <a:xfrm>
            <a:off x="6312575" y="2102643"/>
            <a:ext cx="5400000" cy="98345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dirty="0"/>
              <a:t>الترجمة</a:t>
            </a:r>
          </a:p>
          <a:p>
            <a:pPr lvl="0"/>
            <a:endParaRPr lang="ar-SA" noProof="0" dirty="0"/>
          </a:p>
        </p:txBody>
      </p:sp>
      <p:pic>
        <p:nvPicPr>
          <p:cNvPr id="8" name="Gráfico 7">
            <a:extLst>
              <a:ext uri="{FF2B5EF4-FFF2-40B4-BE49-F238E27FC236}">
                <a16:creationId xmlns:a16="http://schemas.microsoft.com/office/drawing/2014/main" id="{CDCA9D85-AB08-D46B-2B8A-E67B17BC14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13" name="Marcador de pie de página 3">
            <a:extLst>
              <a:ext uri="{FF2B5EF4-FFF2-40B4-BE49-F238E27FC236}">
                <a16:creationId xmlns:a16="http://schemas.microsoft.com/office/drawing/2014/main" id="{EBE71C4D-406D-2959-027F-E3EF4CA2703F}"/>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14" name="Marcador de número de diapositiva 4">
            <a:extLst>
              <a:ext uri="{FF2B5EF4-FFF2-40B4-BE49-F238E27FC236}">
                <a16:creationId xmlns:a16="http://schemas.microsoft.com/office/drawing/2014/main" id="{808A9F68-2571-E12B-FA8A-AECB8C0E3FE4}"/>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a:p>
        </p:txBody>
      </p:sp>
      <p:sp>
        <p:nvSpPr>
          <p:cNvPr id="15" name="Marcador de texto 3">
            <a:extLst>
              <a:ext uri="{FF2B5EF4-FFF2-40B4-BE49-F238E27FC236}">
                <a16:creationId xmlns:a16="http://schemas.microsoft.com/office/drawing/2014/main" id="{7FC67123-1397-F077-BE9B-9BCB28234D9B}"/>
              </a:ext>
            </a:extLst>
          </p:cNvPr>
          <p:cNvSpPr>
            <a:spLocks noGrp="1"/>
          </p:cNvSpPr>
          <p:nvPr>
            <p:ph type="body" sz="quarter" idx="14"/>
          </p:nvPr>
        </p:nvSpPr>
        <p:spPr>
          <a:xfrm>
            <a:off x="11471434" y="6409945"/>
            <a:ext cx="57600" cy="8280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190721968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Index">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60F78-767D-79B7-8418-BAC69D5AA14A}"/>
              </a:ext>
            </a:extLst>
          </p:cNvPr>
          <p:cNvSpPr>
            <a:spLocks noGrp="1"/>
          </p:cNvSpPr>
          <p:nvPr>
            <p:ph type="title" hasCustomPrompt="1"/>
          </p:nvPr>
        </p:nvSpPr>
        <p:spPr>
          <a:xfrm>
            <a:off x="6312575" y="365126"/>
            <a:ext cx="5400000" cy="1539874"/>
          </a:xfrm>
        </p:spPr>
        <p:txBody>
          <a:bodyPr anchor="b"/>
          <a:lstStyle>
            <a:lvl1pPr algn="r">
              <a:defRPr sz="3000">
                <a:solidFill>
                  <a:schemeClr val="tx2"/>
                </a:solidFill>
              </a:defRPr>
            </a:lvl1pPr>
          </a:lstStyle>
          <a:p>
            <a:r>
              <a:rPr lang="ar-SA" noProof="0"/>
              <a:t>العنوان 30pt ، تاهوما</a:t>
            </a:r>
            <a:br>
              <a:rPr lang="ar-SA" noProof="0"/>
            </a:br>
            <a:r>
              <a:rPr lang="ar-SA" noProof="0"/>
              <a:t>الحد الأقصى 2 سطر</a:t>
            </a:r>
          </a:p>
        </p:txBody>
      </p:sp>
      <p:pic>
        <p:nvPicPr>
          <p:cNvPr id="7" name="Gráfico 6">
            <a:extLst>
              <a:ext uri="{FF2B5EF4-FFF2-40B4-BE49-F238E27FC236}">
                <a16:creationId xmlns:a16="http://schemas.microsoft.com/office/drawing/2014/main" id="{7A879CB9-1023-F0A8-9620-D883B4CEE2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31" name="Marcador de texto 30">
            <a:extLst>
              <a:ext uri="{FF2B5EF4-FFF2-40B4-BE49-F238E27FC236}">
                <a16:creationId xmlns:a16="http://schemas.microsoft.com/office/drawing/2014/main" id="{C65AB16E-8FF1-591D-D43F-99AA773AA841}"/>
              </a:ext>
            </a:extLst>
          </p:cNvPr>
          <p:cNvSpPr>
            <a:spLocks noGrp="1"/>
          </p:cNvSpPr>
          <p:nvPr>
            <p:ph type="body" sz="quarter" idx="26" hasCustomPrompt="1"/>
          </p:nvPr>
        </p:nvSpPr>
        <p:spPr>
          <a:xfrm>
            <a:off x="6312575" y="2102643"/>
            <a:ext cx="5400000" cy="98345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dirty="0"/>
              <a:t>الترجمة</a:t>
            </a:r>
          </a:p>
          <a:p>
            <a:pPr lvl="0"/>
            <a:endParaRPr lang="ar-SA" noProof="0" dirty="0"/>
          </a:p>
        </p:txBody>
      </p:sp>
      <p:sp>
        <p:nvSpPr>
          <p:cNvPr id="49" name="Marcador de texto 14">
            <a:extLst>
              <a:ext uri="{FF2B5EF4-FFF2-40B4-BE49-F238E27FC236}">
                <a16:creationId xmlns:a16="http://schemas.microsoft.com/office/drawing/2014/main" id="{3ECA4DAA-21C7-9EDF-5DF9-57B6F2473819}"/>
              </a:ext>
            </a:extLst>
          </p:cNvPr>
          <p:cNvSpPr>
            <a:spLocks noGrp="1"/>
          </p:cNvSpPr>
          <p:nvPr>
            <p:ph type="body" sz="quarter" idx="44"/>
          </p:nvPr>
        </p:nvSpPr>
        <p:spPr>
          <a:xfrm>
            <a:off x="479425" y="375499"/>
            <a:ext cx="11233150" cy="7200"/>
          </a:xfrm>
          <a:solidFill>
            <a:schemeClr val="accent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50" name="Marcador de texto 30">
            <a:extLst>
              <a:ext uri="{FF2B5EF4-FFF2-40B4-BE49-F238E27FC236}">
                <a16:creationId xmlns:a16="http://schemas.microsoft.com/office/drawing/2014/main" id="{07675325-DB6D-AC43-04C3-79D08FC35598}"/>
              </a:ext>
            </a:extLst>
          </p:cNvPr>
          <p:cNvSpPr>
            <a:spLocks noGrp="1"/>
          </p:cNvSpPr>
          <p:nvPr>
            <p:ph type="body" sz="quarter" idx="45" hasCustomPrompt="1"/>
          </p:nvPr>
        </p:nvSpPr>
        <p:spPr>
          <a:xfrm>
            <a:off x="479425" y="1018800"/>
            <a:ext cx="5497200" cy="4555275"/>
          </a:xfrm>
        </p:spPr>
        <p:txBody>
          <a:bodyPr numCol="2" spcCol="360000"/>
          <a:lstStyle>
            <a:lvl1pPr marL="0" indent="0" algn="r">
              <a:lnSpc>
                <a:spcPct val="100000"/>
              </a:lnSpc>
              <a:spcBef>
                <a:spcPts val="1200"/>
              </a:spcBef>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pic>
        <p:nvPicPr>
          <p:cNvPr id="8" name="Gráfico 7">
            <a:extLst>
              <a:ext uri="{FF2B5EF4-FFF2-40B4-BE49-F238E27FC236}">
                <a16:creationId xmlns:a16="http://schemas.microsoft.com/office/drawing/2014/main" id="{006E5995-90A2-2579-60C5-B3A078354C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12" name="Marcador de pie de página 3">
            <a:extLst>
              <a:ext uri="{FF2B5EF4-FFF2-40B4-BE49-F238E27FC236}">
                <a16:creationId xmlns:a16="http://schemas.microsoft.com/office/drawing/2014/main" id="{6DFDBBBF-F46B-FFE9-D1DD-4A356B830BAF}"/>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13" name="Marcador de número de diapositiva 4">
            <a:extLst>
              <a:ext uri="{FF2B5EF4-FFF2-40B4-BE49-F238E27FC236}">
                <a16:creationId xmlns:a16="http://schemas.microsoft.com/office/drawing/2014/main" id="{B8B9F61D-DE11-9BF2-67BA-4B497A00B511}"/>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a:p>
        </p:txBody>
      </p:sp>
      <p:sp>
        <p:nvSpPr>
          <p:cNvPr id="14" name="Marcador de texto 3">
            <a:extLst>
              <a:ext uri="{FF2B5EF4-FFF2-40B4-BE49-F238E27FC236}">
                <a16:creationId xmlns:a16="http://schemas.microsoft.com/office/drawing/2014/main" id="{D6DD832F-FF0C-F35F-30A3-8A82B4E00282}"/>
              </a:ext>
            </a:extLst>
          </p:cNvPr>
          <p:cNvSpPr>
            <a:spLocks noGrp="1"/>
          </p:cNvSpPr>
          <p:nvPr>
            <p:ph type="body" sz="quarter" idx="14"/>
          </p:nvPr>
        </p:nvSpPr>
        <p:spPr>
          <a:xfrm>
            <a:off x="11471434" y="6409945"/>
            <a:ext cx="57600" cy="8280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2820149483"/>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Index">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2FA4D3C6-CCF9-6583-98C5-E55EFE7185A3}"/>
              </a:ext>
            </a:extLst>
          </p:cNvPr>
          <p:cNvSpPr>
            <a:spLocks noGrp="1"/>
          </p:cNvSpPr>
          <p:nvPr>
            <p:ph type="pic" sz="quarter" idx="46" hasCustomPrompt="1"/>
          </p:nvPr>
        </p:nvSpPr>
        <p:spPr>
          <a:xfrm>
            <a:off x="6203310" y="0"/>
            <a:ext cx="5988690" cy="6858000"/>
          </a:xfrm>
          <a:solidFill>
            <a:schemeClr val="bg2">
              <a:lumMod val="95000"/>
            </a:schemeClr>
          </a:solidFill>
        </p:spPr>
        <p:txBody>
          <a:bodyPr anchor="ctr"/>
          <a:lstStyle>
            <a:lvl1pPr marL="0" indent="0" algn="ctr">
              <a:buNone/>
              <a:defRPr/>
            </a:lvl1pPr>
          </a:lstStyle>
          <a:p>
            <a:r>
              <a:rPr lang="ar-SA" noProof="0"/>
              <a:t>Insert image</a:t>
            </a:r>
          </a:p>
        </p:txBody>
      </p:sp>
      <p:sp>
        <p:nvSpPr>
          <p:cNvPr id="2" name="Título 1">
            <a:extLst>
              <a:ext uri="{FF2B5EF4-FFF2-40B4-BE49-F238E27FC236}">
                <a16:creationId xmlns:a16="http://schemas.microsoft.com/office/drawing/2014/main" id="{36B60F78-767D-79B7-8418-BAC69D5AA14A}"/>
              </a:ext>
            </a:extLst>
          </p:cNvPr>
          <p:cNvSpPr>
            <a:spLocks noGrp="1"/>
          </p:cNvSpPr>
          <p:nvPr>
            <p:ph type="title" hasCustomPrompt="1"/>
          </p:nvPr>
        </p:nvSpPr>
        <p:spPr>
          <a:xfrm>
            <a:off x="480220" y="365126"/>
            <a:ext cx="5400000" cy="1539874"/>
          </a:xfrm>
        </p:spPr>
        <p:txBody>
          <a:bodyPr anchor="b"/>
          <a:lstStyle>
            <a:lvl1pPr algn="r">
              <a:defRPr sz="3000">
                <a:solidFill>
                  <a:schemeClr val="tx2"/>
                </a:solidFill>
              </a:defRPr>
            </a:lvl1pPr>
          </a:lstStyle>
          <a:p>
            <a:r>
              <a:rPr lang="ar-SA" noProof="0"/>
              <a:t>العنوان 30pt ، تاهوما</a:t>
            </a:r>
            <a:br>
              <a:rPr lang="ar-SA" noProof="0"/>
            </a:br>
            <a:r>
              <a:rPr lang="ar-SA" noProof="0"/>
              <a:t>الحد الأقصى 2 سطر</a:t>
            </a:r>
          </a:p>
        </p:txBody>
      </p:sp>
      <p:pic>
        <p:nvPicPr>
          <p:cNvPr id="7" name="Gráfico 6">
            <a:extLst>
              <a:ext uri="{FF2B5EF4-FFF2-40B4-BE49-F238E27FC236}">
                <a16:creationId xmlns:a16="http://schemas.microsoft.com/office/drawing/2014/main" id="{7A879CB9-1023-F0A8-9620-D883B4CEE2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49" name="Marcador de texto 14">
            <a:extLst>
              <a:ext uri="{FF2B5EF4-FFF2-40B4-BE49-F238E27FC236}">
                <a16:creationId xmlns:a16="http://schemas.microsoft.com/office/drawing/2014/main" id="{3ECA4DAA-21C7-9EDF-5DF9-57B6F2473819}"/>
              </a:ext>
            </a:extLst>
          </p:cNvPr>
          <p:cNvSpPr>
            <a:spLocks noGrp="1"/>
          </p:cNvSpPr>
          <p:nvPr>
            <p:ph type="body" sz="quarter" idx="44"/>
          </p:nvPr>
        </p:nvSpPr>
        <p:spPr>
          <a:xfrm>
            <a:off x="479425" y="375499"/>
            <a:ext cx="11233150" cy="7200"/>
          </a:xfrm>
          <a:solidFill>
            <a:schemeClr val="accent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50" name="Marcador de texto 30">
            <a:extLst>
              <a:ext uri="{FF2B5EF4-FFF2-40B4-BE49-F238E27FC236}">
                <a16:creationId xmlns:a16="http://schemas.microsoft.com/office/drawing/2014/main" id="{07675325-DB6D-AC43-04C3-79D08FC35598}"/>
              </a:ext>
            </a:extLst>
          </p:cNvPr>
          <p:cNvSpPr>
            <a:spLocks noGrp="1"/>
          </p:cNvSpPr>
          <p:nvPr>
            <p:ph type="body" sz="quarter" idx="45" hasCustomPrompt="1"/>
          </p:nvPr>
        </p:nvSpPr>
        <p:spPr>
          <a:xfrm>
            <a:off x="479425" y="3194900"/>
            <a:ext cx="5400000" cy="2448000"/>
          </a:xfrm>
        </p:spPr>
        <p:txBody>
          <a:bodyPr/>
          <a:lstStyle>
            <a:lvl1pPr marL="0" indent="0" algn="r">
              <a:lnSpc>
                <a:spcPct val="10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9" name="Marcador de texto 30">
            <a:extLst>
              <a:ext uri="{FF2B5EF4-FFF2-40B4-BE49-F238E27FC236}">
                <a16:creationId xmlns:a16="http://schemas.microsoft.com/office/drawing/2014/main" id="{6C292447-78DD-D510-10E8-82BCABF935BF}"/>
              </a:ext>
            </a:extLst>
          </p:cNvPr>
          <p:cNvSpPr>
            <a:spLocks noGrp="1"/>
          </p:cNvSpPr>
          <p:nvPr>
            <p:ph type="body" sz="quarter" idx="26" hasCustomPrompt="1"/>
          </p:nvPr>
        </p:nvSpPr>
        <p:spPr>
          <a:xfrm>
            <a:off x="480220" y="2102643"/>
            <a:ext cx="5400000" cy="98345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dirty="0"/>
              <a:t>الترجمة</a:t>
            </a:r>
          </a:p>
        </p:txBody>
      </p:sp>
      <p:pic>
        <p:nvPicPr>
          <p:cNvPr id="8" name="Gráfico 7">
            <a:extLst>
              <a:ext uri="{FF2B5EF4-FFF2-40B4-BE49-F238E27FC236}">
                <a16:creationId xmlns:a16="http://schemas.microsoft.com/office/drawing/2014/main" id="{72197342-50FB-FE82-D241-64B3B366C8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16" name="Marcador de pie de página 3">
            <a:extLst>
              <a:ext uri="{FF2B5EF4-FFF2-40B4-BE49-F238E27FC236}">
                <a16:creationId xmlns:a16="http://schemas.microsoft.com/office/drawing/2014/main" id="{3E73CB2B-5144-4A18-9D69-122750FE4243}"/>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bg1"/>
                </a:solidFill>
              </a:defRPr>
            </a:lvl1pPr>
          </a:lstStyle>
          <a:p>
            <a:pPr algn="r"/>
            <a:r>
              <a:rPr lang="en-US"/>
              <a:t>This document is classified as Confidential. by ANB-PDC-CENTRAL\61734 on Monday, January 5, 2026 11:38:16 AM</a:t>
            </a:r>
            <a:endParaRPr lang="ar-SA" dirty="0"/>
          </a:p>
        </p:txBody>
      </p:sp>
      <p:sp>
        <p:nvSpPr>
          <p:cNvPr id="17" name="Marcador de número de diapositiva 4">
            <a:extLst>
              <a:ext uri="{FF2B5EF4-FFF2-40B4-BE49-F238E27FC236}">
                <a16:creationId xmlns:a16="http://schemas.microsoft.com/office/drawing/2014/main" id="{92A7BA66-B114-75EF-EDD9-EC76DF105FC3}"/>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bg1"/>
                </a:solidFill>
              </a:defRPr>
            </a:lvl1pPr>
          </a:lstStyle>
          <a:p>
            <a:fld id="{830B4AA7-5FCE-4AAB-B618-4F1E96970333}" type="slidenum">
              <a:rPr lang="ar-SA" smtClean="0"/>
              <a:pPr/>
              <a:t>‹#›</a:t>
            </a:fld>
            <a:endParaRPr lang="ar-SA"/>
          </a:p>
        </p:txBody>
      </p:sp>
      <p:sp>
        <p:nvSpPr>
          <p:cNvPr id="18" name="Marcador de texto 3">
            <a:extLst>
              <a:ext uri="{FF2B5EF4-FFF2-40B4-BE49-F238E27FC236}">
                <a16:creationId xmlns:a16="http://schemas.microsoft.com/office/drawing/2014/main" id="{CCA07544-A1F3-F7F9-C074-FAFB8ECE8481}"/>
              </a:ext>
            </a:extLst>
          </p:cNvPr>
          <p:cNvSpPr>
            <a:spLocks noGrp="1"/>
          </p:cNvSpPr>
          <p:nvPr>
            <p:ph type="body" sz="quarter" idx="14"/>
          </p:nvPr>
        </p:nvSpPr>
        <p:spPr>
          <a:xfrm>
            <a:off x="11471434" y="6409945"/>
            <a:ext cx="57600" cy="82800"/>
          </a:xfr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txBody>
          <a:bodyPr/>
          <a:lstStyle>
            <a:lvl1pPr marL="0" indent="0">
              <a:buNone/>
              <a:defRPr sz="100">
                <a:solidFill>
                  <a:schemeClr val="bg1"/>
                </a:solidFill>
              </a:defRPr>
            </a:lvl1pPr>
          </a:lstStyle>
          <a:p>
            <a:pPr lvl="0"/>
            <a:endParaRPr lang="es-ES" dirty="0"/>
          </a:p>
        </p:txBody>
      </p:sp>
    </p:spTree>
    <p:extLst>
      <p:ext uri="{BB962C8B-B14F-4D97-AF65-F5344CB8AC3E}">
        <p14:creationId xmlns:p14="http://schemas.microsoft.com/office/powerpoint/2010/main" val="3235057869"/>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Index">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2FA4D3C6-CCF9-6583-98C5-E55EFE7185A3}"/>
              </a:ext>
            </a:extLst>
          </p:cNvPr>
          <p:cNvSpPr>
            <a:spLocks noGrp="1"/>
          </p:cNvSpPr>
          <p:nvPr>
            <p:ph type="pic" sz="quarter" idx="46" hasCustomPrompt="1"/>
          </p:nvPr>
        </p:nvSpPr>
        <p:spPr>
          <a:xfrm>
            <a:off x="0" y="0"/>
            <a:ext cx="5988690" cy="6858000"/>
          </a:xfrm>
          <a:solidFill>
            <a:schemeClr val="bg2">
              <a:lumMod val="95000"/>
            </a:schemeClr>
          </a:solidFill>
        </p:spPr>
        <p:txBody>
          <a:bodyPr anchor="ctr"/>
          <a:lstStyle>
            <a:lvl1pPr marL="0" indent="0" algn="ctr">
              <a:buNone/>
              <a:defRPr/>
            </a:lvl1pPr>
          </a:lstStyle>
          <a:p>
            <a:r>
              <a:rPr lang="ar-SA" noProof="0"/>
              <a:t>Insert image</a:t>
            </a:r>
          </a:p>
        </p:txBody>
      </p:sp>
      <p:sp>
        <p:nvSpPr>
          <p:cNvPr id="2" name="Título 1">
            <a:extLst>
              <a:ext uri="{FF2B5EF4-FFF2-40B4-BE49-F238E27FC236}">
                <a16:creationId xmlns:a16="http://schemas.microsoft.com/office/drawing/2014/main" id="{36B60F78-767D-79B7-8418-BAC69D5AA14A}"/>
              </a:ext>
            </a:extLst>
          </p:cNvPr>
          <p:cNvSpPr>
            <a:spLocks noGrp="1"/>
          </p:cNvSpPr>
          <p:nvPr>
            <p:ph type="title" hasCustomPrompt="1"/>
          </p:nvPr>
        </p:nvSpPr>
        <p:spPr>
          <a:xfrm>
            <a:off x="6312575" y="365126"/>
            <a:ext cx="5400000" cy="1539874"/>
          </a:xfrm>
        </p:spPr>
        <p:txBody>
          <a:bodyPr anchor="b"/>
          <a:lstStyle>
            <a:lvl1pPr algn="r">
              <a:defRPr sz="3000">
                <a:solidFill>
                  <a:schemeClr val="tx2"/>
                </a:solidFill>
              </a:defRPr>
            </a:lvl1pPr>
          </a:lstStyle>
          <a:p>
            <a:r>
              <a:rPr lang="ar-SA" noProof="0"/>
              <a:t>العنوان 30pt ، تاهوما</a:t>
            </a:r>
            <a:br>
              <a:rPr lang="ar-SA" noProof="0"/>
            </a:br>
            <a:r>
              <a:rPr lang="ar-SA" noProof="0"/>
              <a:t>الحد الأقصى 2 سطر</a:t>
            </a:r>
          </a:p>
        </p:txBody>
      </p:sp>
      <p:sp>
        <p:nvSpPr>
          <p:cNvPr id="49" name="Marcador de texto 14">
            <a:extLst>
              <a:ext uri="{FF2B5EF4-FFF2-40B4-BE49-F238E27FC236}">
                <a16:creationId xmlns:a16="http://schemas.microsoft.com/office/drawing/2014/main" id="{3ECA4DAA-21C7-9EDF-5DF9-57B6F2473819}"/>
              </a:ext>
            </a:extLst>
          </p:cNvPr>
          <p:cNvSpPr>
            <a:spLocks noGrp="1"/>
          </p:cNvSpPr>
          <p:nvPr>
            <p:ph type="body" sz="quarter" idx="44"/>
          </p:nvPr>
        </p:nvSpPr>
        <p:spPr>
          <a:xfrm>
            <a:off x="479425" y="375499"/>
            <a:ext cx="11233150" cy="7200"/>
          </a:xfrm>
          <a:solidFill>
            <a:schemeClr val="accent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50" name="Marcador de texto 30">
            <a:extLst>
              <a:ext uri="{FF2B5EF4-FFF2-40B4-BE49-F238E27FC236}">
                <a16:creationId xmlns:a16="http://schemas.microsoft.com/office/drawing/2014/main" id="{07675325-DB6D-AC43-04C3-79D08FC35598}"/>
              </a:ext>
            </a:extLst>
          </p:cNvPr>
          <p:cNvSpPr>
            <a:spLocks noGrp="1"/>
          </p:cNvSpPr>
          <p:nvPr>
            <p:ph type="body" sz="quarter" idx="45" hasCustomPrompt="1"/>
          </p:nvPr>
        </p:nvSpPr>
        <p:spPr>
          <a:xfrm>
            <a:off x="6312575" y="3194900"/>
            <a:ext cx="5400000" cy="2621700"/>
          </a:xfrm>
        </p:spPr>
        <p:txBody>
          <a:bodyPr/>
          <a:lstStyle>
            <a:lvl1pPr marL="0" indent="0" algn="r">
              <a:lnSpc>
                <a:spcPct val="10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9" name="Marcador de texto 30">
            <a:extLst>
              <a:ext uri="{FF2B5EF4-FFF2-40B4-BE49-F238E27FC236}">
                <a16:creationId xmlns:a16="http://schemas.microsoft.com/office/drawing/2014/main" id="{6C292447-78DD-D510-10E8-82BCABF935BF}"/>
              </a:ext>
            </a:extLst>
          </p:cNvPr>
          <p:cNvSpPr>
            <a:spLocks noGrp="1"/>
          </p:cNvSpPr>
          <p:nvPr>
            <p:ph type="body" sz="quarter" idx="26" hasCustomPrompt="1"/>
          </p:nvPr>
        </p:nvSpPr>
        <p:spPr>
          <a:xfrm>
            <a:off x="6312575" y="2102643"/>
            <a:ext cx="5400000" cy="98345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dirty="0"/>
              <a:t>الترجمة</a:t>
            </a:r>
          </a:p>
          <a:p>
            <a:pPr lvl="0"/>
            <a:endParaRPr lang="ar-SA" noProof="0" dirty="0"/>
          </a:p>
        </p:txBody>
      </p:sp>
      <p:sp>
        <p:nvSpPr>
          <p:cNvPr id="11" name="Marcador de texto 14">
            <a:extLst>
              <a:ext uri="{FF2B5EF4-FFF2-40B4-BE49-F238E27FC236}">
                <a16:creationId xmlns:a16="http://schemas.microsoft.com/office/drawing/2014/main" id="{C69DC576-25C7-2A05-8EAC-44B0DF3AB48F}"/>
              </a:ext>
            </a:extLst>
          </p:cNvPr>
          <p:cNvSpPr>
            <a:spLocks noGrp="1"/>
          </p:cNvSpPr>
          <p:nvPr>
            <p:ph type="body" sz="quarter" idx="47"/>
          </p:nvPr>
        </p:nvSpPr>
        <p:spPr>
          <a:xfrm>
            <a:off x="480220" y="6214976"/>
            <a:ext cx="655200" cy="273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13" name="Marcador de pie de página 3">
            <a:extLst>
              <a:ext uri="{FF2B5EF4-FFF2-40B4-BE49-F238E27FC236}">
                <a16:creationId xmlns:a16="http://schemas.microsoft.com/office/drawing/2014/main" id="{E702D531-814F-9859-B120-476364942C20}"/>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14" name="Marcador de número de diapositiva 4">
            <a:extLst>
              <a:ext uri="{FF2B5EF4-FFF2-40B4-BE49-F238E27FC236}">
                <a16:creationId xmlns:a16="http://schemas.microsoft.com/office/drawing/2014/main" id="{5416EE1B-259B-7A6F-AE33-14EA8AC0D387}"/>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dirty="0"/>
          </a:p>
        </p:txBody>
      </p:sp>
      <p:sp>
        <p:nvSpPr>
          <p:cNvPr id="15" name="Marcador de texto 3">
            <a:extLst>
              <a:ext uri="{FF2B5EF4-FFF2-40B4-BE49-F238E27FC236}">
                <a16:creationId xmlns:a16="http://schemas.microsoft.com/office/drawing/2014/main" id="{909721F7-8AC0-7842-D6BF-3C82A42BD991}"/>
              </a:ext>
            </a:extLst>
          </p:cNvPr>
          <p:cNvSpPr>
            <a:spLocks noGrp="1"/>
          </p:cNvSpPr>
          <p:nvPr>
            <p:ph type="body" sz="quarter" idx="48"/>
          </p:nvPr>
        </p:nvSpPr>
        <p:spPr>
          <a:xfrm>
            <a:off x="11471434" y="6409945"/>
            <a:ext cx="57600" cy="8280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91668233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
    <p:bg>
      <p:bgPr>
        <a:solidFill>
          <a:schemeClr val="accent2"/>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0639749-88DB-1764-9EA8-1E32DBE1A3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20" name="Gráfico 19">
            <a:extLst>
              <a:ext uri="{FF2B5EF4-FFF2-40B4-BE49-F238E27FC236}">
                <a16:creationId xmlns:a16="http://schemas.microsoft.com/office/drawing/2014/main" id="{7315CB2D-E3FC-86F2-CF90-B82CAA77B0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8479" y="2727960"/>
            <a:ext cx="2683589" cy="1123950"/>
          </a:xfrm>
          <a:prstGeom prst="rect">
            <a:avLst/>
          </a:prstGeom>
        </p:spPr>
      </p:pic>
      <p:pic>
        <p:nvPicPr>
          <p:cNvPr id="5" name="Gráfico 4">
            <a:extLst>
              <a:ext uri="{FF2B5EF4-FFF2-40B4-BE49-F238E27FC236}">
                <a16:creationId xmlns:a16="http://schemas.microsoft.com/office/drawing/2014/main" id="{BF52A934-ABBC-0B91-24AD-4DD94C1246C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08479" y="2727960"/>
            <a:ext cx="2683589" cy="1123950"/>
          </a:xfrm>
          <a:prstGeom prst="rect">
            <a:avLst/>
          </a:prstGeom>
        </p:spPr>
      </p:pic>
    </p:spTree>
    <p:extLst>
      <p:ext uri="{BB962C8B-B14F-4D97-AF65-F5344CB8AC3E}">
        <p14:creationId xmlns:p14="http://schemas.microsoft.com/office/powerpoint/2010/main" val="188929750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Index">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2FA4D3C6-CCF9-6583-98C5-E55EFE7185A3}"/>
              </a:ext>
            </a:extLst>
          </p:cNvPr>
          <p:cNvSpPr>
            <a:spLocks noGrp="1"/>
          </p:cNvSpPr>
          <p:nvPr>
            <p:ph type="pic" sz="quarter" idx="46" hasCustomPrompt="1"/>
          </p:nvPr>
        </p:nvSpPr>
        <p:spPr>
          <a:xfrm>
            <a:off x="480221" y="2273968"/>
            <a:ext cx="2721600" cy="1584000"/>
          </a:xfrm>
          <a:solidFill>
            <a:schemeClr val="bg2">
              <a:lumMod val="95000"/>
            </a:schemeClr>
          </a:solidFill>
        </p:spPr>
        <p:txBody>
          <a:bodyPr anchor="ctr"/>
          <a:lstStyle>
            <a:lvl1pPr marL="0" indent="0" algn="ctr">
              <a:buNone/>
              <a:defRPr sz="1800"/>
            </a:lvl1pPr>
          </a:lstStyle>
          <a:p>
            <a:r>
              <a:rPr lang="ar-SA" noProof="0"/>
              <a:t>Insert image</a:t>
            </a:r>
          </a:p>
        </p:txBody>
      </p:sp>
      <p:sp>
        <p:nvSpPr>
          <p:cNvPr id="2" name="Título 1">
            <a:extLst>
              <a:ext uri="{FF2B5EF4-FFF2-40B4-BE49-F238E27FC236}">
                <a16:creationId xmlns:a16="http://schemas.microsoft.com/office/drawing/2014/main" id="{36B60F78-767D-79B7-8418-BAC69D5AA14A}"/>
              </a:ext>
            </a:extLst>
          </p:cNvPr>
          <p:cNvSpPr>
            <a:spLocks noGrp="1"/>
          </p:cNvSpPr>
          <p:nvPr>
            <p:ph type="title" hasCustomPrompt="1"/>
          </p:nvPr>
        </p:nvSpPr>
        <p:spPr>
          <a:xfrm>
            <a:off x="6312575" y="365126"/>
            <a:ext cx="5400000" cy="1539874"/>
          </a:xfrm>
        </p:spPr>
        <p:txBody>
          <a:bodyPr anchor="b"/>
          <a:lstStyle>
            <a:lvl1pPr algn="r">
              <a:defRPr sz="3000">
                <a:solidFill>
                  <a:schemeClr val="tx2"/>
                </a:solidFill>
              </a:defRPr>
            </a:lvl1pPr>
          </a:lstStyle>
          <a:p>
            <a:r>
              <a:rPr lang="ar-SA" noProof="0"/>
              <a:t>العنوان 30pt ، تاهوما</a:t>
            </a:r>
            <a:br>
              <a:rPr lang="ar-SA" noProof="0"/>
            </a:br>
            <a:r>
              <a:rPr lang="ar-SA" noProof="0"/>
              <a:t>الحد الأقصى 2 سطر</a:t>
            </a:r>
          </a:p>
        </p:txBody>
      </p:sp>
      <p:pic>
        <p:nvPicPr>
          <p:cNvPr id="7" name="Gráfico 6">
            <a:extLst>
              <a:ext uri="{FF2B5EF4-FFF2-40B4-BE49-F238E27FC236}">
                <a16:creationId xmlns:a16="http://schemas.microsoft.com/office/drawing/2014/main" id="{7A879CB9-1023-F0A8-9620-D883B4CEE2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49" name="Marcador de texto 14">
            <a:extLst>
              <a:ext uri="{FF2B5EF4-FFF2-40B4-BE49-F238E27FC236}">
                <a16:creationId xmlns:a16="http://schemas.microsoft.com/office/drawing/2014/main" id="{3ECA4DAA-21C7-9EDF-5DF9-57B6F2473819}"/>
              </a:ext>
            </a:extLst>
          </p:cNvPr>
          <p:cNvSpPr>
            <a:spLocks noGrp="1"/>
          </p:cNvSpPr>
          <p:nvPr>
            <p:ph type="body" sz="quarter" idx="44"/>
          </p:nvPr>
        </p:nvSpPr>
        <p:spPr>
          <a:xfrm>
            <a:off x="479425" y="375499"/>
            <a:ext cx="11233150" cy="7200"/>
          </a:xfrm>
          <a:solidFill>
            <a:schemeClr val="accent1"/>
          </a:solidFill>
        </p:spPr>
        <p:txBody>
          <a:bodyPr/>
          <a:lstStyle>
            <a:lvl1pPr marL="0" indent="0">
              <a:buNone/>
              <a:defRPr sz="100">
                <a:solidFill>
                  <a:schemeClr val="accent1">
                    <a:alpha val="0"/>
                  </a:schemeClr>
                </a:solidFill>
              </a:defRPr>
            </a:lvl1pPr>
          </a:lstStyle>
          <a:p>
            <a:pPr lvl="0"/>
            <a:r>
              <a:rPr lang="ar-SA" noProof="0"/>
              <a:t>Haga clic para modificar los estilos de texto del patrón</a:t>
            </a:r>
          </a:p>
        </p:txBody>
      </p:sp>
      <p:sp>
        <p:nvSpPr>
          <p:cNvPr id="10" name="Marcador de texto 30">
            <a:extLst>
              <a:ext uri="{FF2B5EF4-FFF2-40B4-BE49-F238E27FC236}">
                <a16:creationId xmlns:a16="http://schemas.microsoft.com/office/drawing/2014/main" id="{EE916AFE-BBC8-4B05-EDAD-7325A8FCAB13}"/>
              </a:ext>
            </a:extLst>
          </p:cNvPr>
          <p:cNvSpPr>
            <a:spLocks noGrp="1"/>
          </p:cNvSpPr>
          <p:nvPr>
            <p:ph type="body" sz="quarter" idx="26" hasCustomPrompt="1"/>
          </p:nvPr>
        </p:nvSpPr>
        <p:spPr>
          <a:xfrm>
            <a:off x="480221" y="4182810"/>
            <a:ext cx="2721600" cy="59593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dirty="0"/>
              <a:t>الترجمة</a:t>
            </a:r>
          </a:p>
          <a:p>
            <a:pPr lvl="0"/>
            <a:endParaRPr lang="ar-SA" noProof="0" dirty="0"/>
          </a:p>
        </p:txBody>
      </p:sp>
      <p:sp>
        <p:nvSpPr>
          <p:cNvPr id="11" name="Marcador de texto 30">
            <a:extLst>
              <a:ext uri="{FF2B5EF4-FFF2-40B4-BE49-F238E27FC236}">
                <a16:creationId xmlns:a16="http://schemas.microsoft.com/office/drawing/2014/main" id="{6948B37F-E6FC-B933-D83E-E78F5A3DF1A2}"/>
              </a:ext>
            </a:extLst>
          </p:cNvPr>
          <p:cNvSpPr>
            <a:spLocks noGrp="1"/>
          </p:cNvSpPr>
          <p:nvPr>
            <p:ph type="body" sz="quarter" idx="45" hasCustomPrompt="1"/>
          </p:nvPr>
        </p:nvSpPr>
        <p:spPr>
          <a:xfrm>
            <a:off x="480221" y="4952217"/>
            <a:ext cx="2721600" cy="1024294"/>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14" name="Marcador de posición de imagen 3">
            <a:extLst>
              <a:ext uri="{FF2B5EF4-FFF2-40B4-BE49-F238E27FC236}">
                <a16:creationId xmlns:a16="http://schemas.microsoft.com/office/drawing/2014/main" id="{01B350FF-FC77-3F16-3A7B-9AEA4147658C}"/>
              </a:ext>
            </a:extLst>
          </p:cNvPr>
          <p:cNvSpPr>
            <a:spLocks noGrp="1"/>
          </p:cNvSpPr>
          <p:nvPr>
            <p:ph type="pic" sz="quarter" idx="47" hasCustomPrompt="1"/>
          </p:nvPr>
        </p:nvSpPr>
        <p:spPr>
          <a:xfrm>
            <a:off x="3324439" y="2273968"/>
            <a:ext cx="2721600" cy="1584000"/>
          </a:xfrm>
          <a:solidFill>
            <a:schemeClr val="bg2">
              <a:lumMod val="95000"/>
            </a:schemeClr>
          </a:solidFill>
        </p:spPr>
        <p:txBody>
          <a:bodyPr anchor="ctr"/>
          <a:lstStyle>
            <a:lvl1pPr marL="0" indent="0" algn="ctr">
              <a:buNone/>
              <a:defRPr sz="1800"/>
            </a:lvl1pPr>
          </a:lstStyle>
          <a:p>
            <a:r>
              <a:rPr lang="ar-SA" noProof="0"/>
              <a:t>Insert image</a:t>
            </a:r>
          </a:p>
        </p:txBody>
      </p:sp>
      <p:sp>
        <p:nvSpPr>
          <p:cNvPr id="15" name="Marcador de texto 30">
            <a:extLst>
              <a:ext uri="{FF2B5EF4-FFF2-40B4-BE49-F238E27FC236}">
                <a16:creationId xmlns:a16="http://schemas.microsoft.com/office/drawing/2014/main" id="{6C51295F-CDB8-2043-DB45-A8D1369C3DAA}"/>
              </a:ext>
            </a:extLst>
          </p:cNvPr>
          <p:cNvSpPr>
            <a:spLocks noGrp="1"/>
          </p:cNvSpPr>
          <p:nvPr>
            <p:ph type="body" sz="quarter" idx="48" hasCustomPrompt="1"/>
          </p:nvPr>
        </p:nvSpPr>
        <p:spPr>
          <a:xfrm>
            <a:off x="3324439" y="4182810"/>
            <a:ext cx="2721600" cy="59593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dirty="0"/>
              <a:t>الترجمة</a:t>
            </a:r>
          </a:p>
          <a:p>
            <a:pPr lvl="0"/>
            <a:endParaRPr lang="ar-SA" noProof="0" dirty="0"/>
          </a:p>
        </p:txBody>
      </p:sp>
      <p:sp>
        <p:nvSpPr>
          <p:cNvPr id="16" name="Marcador de texto 30">
            <a:extLst>
              <a:ext uri="{FF2B5EF4-FFF2-40B4-BE49-F238E27FC236}">
                <a16:creationId xmlns:a16="http://schemas.microsoft.com/office/drawing/2014/main" id="{7729AAA8-6E6D-A135-10F4-61ACB757C08A}"/>
              </a:ext>
            </a:extLst>
          </p:cNvPr>
          <p:cNvSpPr>
            <a:spLocks noGrp="1"/>
          </p:cNvSpPr>
          <p:nvPr>
            <p:ph type="body" sz="quarter" idx="49" hasCustomPrompt="1"/>
          </p:nvPr>
        </p:nvSpPr>
        <p:spPr>
          <a:xfrm>
            <a:off x="3324439" y="4952217"/>
            <a:ext cx="2721600" cy="1024294"/>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ar-SA" noProof="0" dirty="0"/>
              <a:t>المحتوى</a:t>
            </a:r>
          </a:p>
          <a:p>
            <a:pPr lvl="0"/>
            <a:endParaRPr lang="ar-SA" noProof="0" dirty="0"/>
          </a:p>
        </p:txBody>
      </p:sp>
      <p:sp>
        <p:nvSpPr>
          <p:cNvPr id="17" name="Marcador de posición de imagen 3">
            <a:extLst>
              <a:ext uri="{FF2B5EF4-FFF2-40B4-BE49-F238E27FC236}">
                <a16:creationId xmlns:a16="http://schemas.microsoft.com/office/drawing/2014/main" id="{46E265D9-D281-28A3-D9D5-C73F141EF312}"/>
              </a:ext>
            </a:extLst>
          </p:cNvPr>
          <p:cNvSpPr>
            <a:spLocks noGrp="1"/>
          </p:cNvSpPr>
          <p:nvPr>
            <p:ph type="pic" sz="quarter" idx="50" hasCustomPrompt="1"/>
          </p:nvPr>
        </p:nvSpPr>
        <p:spPr>
          <a:xfrm>
            <a:off x="6168657" y="2273968"/>
            <a:ext cx="2721600" cy="1584000"/>
          </a:xfrm>
          <a:solidFill>
            <a:schemeClr val="bg2">
              <a:lumMod val="95000"/>
            </a:schemeClr>
          </a:solidFill>
        </p:spPr>
        <p:txBody>
          <a:bodyPr anchor="ctr"/>
          <a:lstStyle>
            <a:lvl1pPr marL="0" indent="0" algn="ctr">
              <a:buNone/>
              <a:defRPr sz="1800"/>
            </a:lvl1pPr>
          </a:lstStyle>
          <a:p>
            <a:r>
              <a:rPr lang="ar-SA" noProof="0"/>
              <a:t>Insert image</a:t>
            </a:r>
          </a:p>
        </p:txBody>
      </p:sp>
      <p:sp>
        <p:nvSpPr>
          <p:cNvPr id="18" name="Marcador de texto 30">
            <a:extLst>
              <a:ext uri="{FF2B5EF4-FFF2-40B4-BE49-F238E27FC236}">
                <a16:creationId xmlns:a16="http://schemas.microsoft.com/office/drawing/2014/main" id="{A14DB8BA-0F25-83A1-3827-7B9ACE2DA09A}"/>
              </a:ext>
            </a:extLst>
          </p:cNvPr>
          <p:cNvSpPr>
            <a:spLocks noGrp="1"/>
          </p:cNvSpPr>
          <p:nvPr>
            <p:ph type="body" sz="quarter" idx="51" hasCustomPrompt="1"/>
          </p:nvPr>
        </p:nvSpPr>
        <p:spPr>
          <a:xfrm>
            <a:off x="6168657" y="4182810"/>
            <a:ext cx="2721600" cy="59593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dirty="0"/>
              <a:t>الترجمة</a:t>
            </a:r>
          </a:p>
          <a:p>
            <a:pPr lvl="0"/>
            <a:endParaRPr lang="ar-SA" noProof="0" dirty="0"/>
          </a:p>
        </p:txBody>
      </p:sp>
      <p:sp>
        <p:nvSpPr>
          <p:cNvPr id="19" name="Marcador de texto 30">
            <a:extLst>
              <a:ext uri="{FF2B5EF4-FFF2-40B4-BE49-F238E27FC236}">
                <a16:creationId xmlns:a16="http://schemas.microsoft.com/office/drawing/2014/main" id="{4B140CF9-8991-2114-8C89-C19F6CF5A5EC}"/>
              </a:ext>
            </a:extLst>
          </p:cNvPr>
          <p:cNvSpPr>
            <a:spLocks noGrp="1"/>
          </p:cNvSpPr>
          <p:nvPr>
            <p:ph type="body" sz="quarter" idx="52" hasCustomPrompt="1"/>
          </p:nvPr>
        </p:nvSpPr>
        <p:spPr>
          <a:xfrm>
            <a:off x="6168657" y="4952217"/>
            <a:ext cx="2721600" cy="1024294"/>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ar-SA" noProof="0" dirty="0"/>
              <a:t>المحتوى</a:t>
            </a:r>
          </a:p>
          <a:p>
            <a:pPr lvl="0"/>
            <a:endParaRPr lang="ar-SA" noProof="0" dirty="0"/>
          </a:p>
        </p:txBody>
      </p:sp>
      <p:sp>
        <p:nvSpPr>
          <p:cNvPr id="20" name="Marcador de posición de imagen 3">
            <a:extLst>
              <a:ext uri="{FF2B5EF4-FFF2-40B4-BE49-F238E27FC236}">
                <a16:creationId xmlns:a16="http://schemas.microsoft.com/office/drawing/2014/main" id="{4430F0E3-F398-71BC-B77A-3328E8AADF49}"/>
              </a:ext>
            </a:extLst>
          </p:cNvPr>
          <p:cNvSpPr>
            <a:spLocks noGrp="1"/>
          </p:cNvSpPr>
          <p:nvPr>
            <p:ph type="pic" sz="quarter" idx="53" hasCustomPrompt="1"/>
          </p:nvPr>
        </p:nvSpPr>
        <p:spPr>
          <a:xfrm>
            <a:off x="9012875" y="2273968"/>
            <a:ext cx="2721600" cy="1584000"/>
          </a:xfrm>
          <a:solidFill>
            <a:schemeClr val="bg2">
              <a:lumMod val="95000"/>
            </a:schemeClr>
          </a:solidFill>
        </p:spPr>
        <p:txBody>
          <a:bodyPr anchor="ctr"/>
          <a:lstStyle>
            <a:lvl1pPr marL="0" indent="0" algn="ctr">
              <a:buNone/>
              <a:defRPr sz="1800"/>
            </a:lvl1pPr>
          </a:lstStyle>
          <a:p>
            <a:r>
              <a:rPr lang="ar-SA" noProof="0"/>
              <a:t>Insert image</a:t>
            </a:r>
          </a:p>
        </p:txBody>
      </p:sp>
      <p:sp>
        <p:nvSpPr>
          <p:cNvPr id="21" name="Marcador de texto 30">
            <a:extLst>
              <a:ext uri="{FF2B5EF4-FFF2-40B4-BE49-F238E27FC236}">
                <a16:creationId xmlns:a16="http://schemas.microsoft.com/office/drawing/2014/main" id="{57455AD7-C8EC-AE98-4BD8-2555A98AC63C}"/>
              </a:ext>
            </a:extLst>
          </p:cNvPr>
          <p:cNvSpPr>
            <a:spLocks noGrp="1"/>
          </p:cNvSpPr>
          <p:nvPr>
            <p:ph type="body" sz="quarter" idx="54" hasCustomPrompt="1"/>
          </p:nvPr>
        </p:nvSpPr>
        <p:spPr>
          <a:xfrm>
            <a:off x="9012875" y="4182810"/>
            <a:ext cx="2721600" cy="59593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dirty="0"/>
              <a:t>الترجمة</a:t>
            </a:r>
          </a:p>
          <a:p>
            <a:pPr lvl="0"/>
            <a:endParaRPr lang="ar-SA" noProof="0" dirty="0"/>
          </a:p>
        </p:txBody>
      </p:sp>
      <p:sp>
        <p:nvSpPr>
          <p:cNvPr id="22" name="Marcador de texto 30">
            <a:extLst>
              <a:ext uri="{FF2B5EF4-FFF2-40B4-BE49-F238E27FC236}">
                <a16:creationId xmlns:a16="http://schemas.microsoft.com/office/drawing/2014/main" id="{1E275548-B32E-0A7C-50D9-46700A2C361E}"/>
              </a:ext>
            </a:extLst>
          </p:cNvPr>
          <p:cNvSpPr>
            <a:spLocks noGrp="1"/>
          </p:cNvSpPr>
          <p:nvPr>
            <p:ph type="body" sz="quarter" idx="55" hasCustomPrompt="1"/>
          </p:nvPr>
        </p:nvSpPr>
        <p:spPr>
          <a:xfrm>
            <a:off x="9012875" y="4952217"/>
            <a:ext cx="2721600" cy="1024294"/>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pic>
        <p:nvPicPr>
          <p:cNvPr id="23" name="Gráfico 22">
            <a:extLst>
              <a:ext uri="{FF2B5EF4-FFF2-40B4-BE49-F238E27FC236}">
                <a16:creationId xmlns:a16="http://schemas.microsoft.com/office/drawing/2014/main" id="{E91AABE3-7916-4ACD-35AA-21DF68545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27" name="Marcador de pie de página 3">
            <a:extLst>
              <a:ext uri="{FF2B5EF4-FFF2-40B4-BE49-F238E27FC236}">
                <a16:creationId xmlns:a16="http://schemas.microsoft.com/office/drawing/2014/main" id="{D919F19C-CBCB-46FE-3126-DC6703F13861}"/>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28" name="Marcador de número de diapositiva 4">
            <a:extLst>
              <a:ext uri="{FF2B5EF4-FFF2-40B4-BE49-F238E27FC236}">
                <a16:creationId xmlns:a16="http://schemas.microsoft.com/office/drawing/2014/main" id="{86702F37-9DAB-A68C-FD1F-FE856AF0C299}"/>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dirty="0"/>
          </a:p>
        </p:txBody>
      </p:sp>
      <p:sp>
        <p:nvSpPr>
          <p:cNvPr id="29" name="Marcador de texto 3">
            <a:extLst>
              <a:ext uri="{FF2B5EF4-FFF2-40B4-BE49-F238E27FC236}">
                <a16:creationId xmlns:a16="http://schemas.microsoft.com/office/drawing/2014/main" id="{5E62405F-AC6A-4419-1488-D26BA5B03CCF}"/>
              </a:ext>
            </a:extLst>
          </p:cNvPr>
          <p:cNvSpPr>
            <a:spLocks noGrp="1"/>
          </p:cNvSpPr>
          <p:nvPr>
            <p:ph type="body" sz="quarter" idx="56"/>
          </p:nvPr>
        </p:nvSpPr>
        <p:spPr>
          <a:xfrm>
            <a:off x="11471434" y="6409945"/>
            <a:ext cx="57600" cy="8280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3525127719"/>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uperheadline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73F5D-F3DB-4A6E-BC0C-3571B5EAA904}"/>
              </a:ext>
            </a:extLst>
          </p:cNvPr>
          <p:cNvSpPr>
            <a:spLocks noGrp="1"/>
          </p:cNvSpPr>
          <p:nvPr>
            <p:ph type="title" hasCustomPrompt="1"/>
          </p:nvPr>
        </p:nvSpPr>
        <p:spPr>
          <a:xfrm>
            <a:off x="3340100" y="1085850"/>
            <a:ext cx="8372475" cy="3307897"/>
          </a:xfrm>
        </p:spPr>
        <p:txBody>
          <a:bodyPr anchor="t"/>
          <a:lstStyle>
            <a:lvl1pPr algn="r">
              <a:lnSpc>
                <a:spcPct val="100000"/>
              </a:lnSpc>
              <a:defRPr sz="4800">
                <a:solidFill>
                  <a:schemeClr val="tx2"/>
                </a:solidFill>
              </a:defRPr>
            </a:lvl1pPr>
          </a:lstStyle>
          <a:p>
            <a:pPr lvl="0"/>
            <a:r>
              <a:rPr lang="ar-SA" noProof="0" dirty="0"/>
              <a:t>المحتوى</a:t>
            </a:r>
          </a:p>
        </p:txBody>
      </p:sp>
      <p:pic>
        <p:nvPicPr>
          <p:cNvPr id="10" name="Gráfico 9">
            <a:extLst>
              <a:ext uri="{FF2B5EF4-FFF2-40B4-BE49-F238E27FC236}">
                <a16:creationId xmlns:a16="http://schemas.microsoft.com/office/drawing/2014/main" id="{7B0E461D-51E2-C60F-1E5A-C0C8064CFA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15" name="Marcador de texto 14">
            <a:extLst>
              <a:ext uri="{FF2B5EF4-FFF2-40B4-BE49-F238E27FC236}">
                <a16:creationId xmlns:a16="http://schemas.microsoft.com/office/drawing/2014/main" id="{AEFF140C-B485-6702-CB4C-5FDF1B4F72DC}"/>
              </a:ext>
            </a:extLst>
          </p:cNvPr>
          <p:cNvSpPr>
            <a:spLocks noGrp="1"/>
          </p:cNvSpPr>
          <p:nvPr>
            <p:ph type="body" sz="quarter" idx="13"/>
          </p:nvPr>
        </p:nvSpPr>
        <p:spPr>
          <a:xfrm flipV="1">
            <a:off x="479425" y="368300"/>
            <a:ext cx="11233150" cy="7200"/>
          </a:xfrm>
          <a:solidFill>
            <a:schemeClr val="accent1"/>
          </a:solidFill>
        </p:spPr>
        <p:txBody>
          <a:bodyPr/>
          <a:lstStyle>
            <a:lvl1pPr marL="0" indent="0" algn="r">
              <a:buNone/>
              <a:defRPr sz="100">
                <a:solidFill>
                  <a:schemeClr val="bg1">
                    <a:alpha val="0"/>
                  </a:schemeClr>
                </a:solidFill>
              </a:defRPr>
            </a:lvl1pPr>
          </a:lstStyle>
          <a:p>
            <a:pPr lvl="0"/>
            <a:r>
              <a:rPr lang="ar-SA" noProof="0"/>
              <a:t>Haga clic para modificar los estilos de texto del patrón</a:t>
            </a:r>
          </a:p>
        </p:txBody>
      </p:sp>
      <p:pic>
        <p:nvPicPr>
          <p:cNvPr id="5" name="Gráfico 4">
            <a:extLst>
              <a:ext uri="{FF2B5EF4-FFF2-40B4-BE49-F238E27FC236}">
                <a16:creationId xmlns:a16="http://schemas.microsoft.com/office/drawing/2014/main" id="{9687C8DC-1F0A-3919-53F5-4888DB65FB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9" name="Marcador de pie de página 3">
            <a:extLst>
              <a:ext uri="{FF2B5EF4-FFF2-40B4-BE49-F238E27FC236}">
                <a16:creationId xmlns:a16="http://schemas.microsoft.com/office/drawing/2014/main" id="{BE266FD6-0AE4-D29B-5A4D-AE00160993AF}"/>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11" name="Marcador de número de diapositiva 4">
            <a:extLst>
              <a:ext uri="{FF2B5EF4-FFF2-40B4-BE49-F238E27FC236}">
                <a16:creationId xmlns:a16="http://schemas.microsoft.com/office/drawing/2014/main" id="{0F30AFC4-5F5C-09E2-CF75-96C5ABF0EE76}"/>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dirty="0"/>
          </a:p>
        </p:txBody>
      </p:sp>
      <p:sp>
        <p:nvSpPr>
          <p:cNvPr id="12" name="Marcador de texto 3">
            <a:extLst>
              <a:ext uri="{FF2B5EF4-FFF2-40B4-BE49-F238E27FC236}">
                <a16:creationId xmlns:a16="http://schemas.microsoft.com/office/drawing/2014/main" id="{5BB65CD9-DC64-CE93-90EE-1FC261513710}"/>
              </a:ext>
            </a:extLst>
          </p:cNvPr>
          <p:cNvSpPr>
            <a:spLocks noGrp="1"/>
          </p:cNvSpPr>
          <p:nvPr>
            <p:ph type="body" sz="quarter" idx="45"/>
          </p:nvPr>
        </p:nvSpPr>
        <p:spPr>
          <a:xfrm>
            <a:off x="11471434" y="6409945"/>
            <a:ext cx="57600" cy="8280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119407538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uperheadline 1">
    <p:bg>
      <p:bgPr>
        <a:solidFill>
          <a:schemeClr val="accent2"/>
        </a:solidFill>
        <a:effectLst/>
      </p:bgPr>
    </p:bg>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7B0E461D-51E2-C60F-1E5A-C0C8064CFA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15" name="Marcador de texto 14">
            <a:extLst>
              <a:ext uri="{FF2B5EF4-FFF2-40B4-BE49-F238E27FC236}">
                <a16:creationId xmlns:a16="http://schemas.microsoft.com/office/drawing/2014/main" id="{AEFF140C-B485-6702-CB4C-5FDF1B4F72DC}"/>
              </a:ext>
            </a:extLst>
          </p:cNvPr>
          <p:cNvSpPr>
            <a:spLocks noGrp="1"/>
          </p:cNvSpPr>
          <p:nvPr>
            <p:ph type="body" sz="quarter" idx="13"/>
          </p:nvPr>
        </p:nvSpPr>
        <p:spPr>
          <a:xfrm flipV="1">
            <a:off x="479425" y="368300"/>
            <a:ext cx="11233150" cy="7200"/>
          </a:xfrm>
          <a:solidFill>
            <a:schemeClr val="bg2"/>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7" name="Título 1">
            <a:extLst>
              <a:ext uri="{FF2B5EF4-FFF2-40B4-BE49-F238E27FC236}">
                <a16:creationId xmlns:a16="http://schemas.microsoft.com/office/drawing/2014/main" id="{CFCE255A-51CC-1F2E-CC60-DDBF0843DD5B}"/>
              </a:ext>
            </a:extLst>
          </p:cNvPr>
          <p:cNvSpPr>
            <a:spLocks noGrp="1"/>
          </p:cNvSpPr>
          <p:nvPr>
            <p:ph type="title" hasCustomPrompt="1"/>
          </p:nvPr>
        </p:nvSpPr>
        <p:spPr>
          <a:xfrm>
            <a:off x="3340100" y="1085850"/>
            <a:ext cx="8372475" cy="3307897"/>
          </a:xfrm>
        </p:spPr>
        <p:txBody>
          <a:bodyPr anchor="t"/>
          <a:lstStyle>
            <a:lvl1pPr algn="r">
              <a:lnSpc>
                <a:spcPct val="100000"/>
              </a:lnSpc>
              <a:defRPr sz="4800">
                <a:solidFill>
                  <a:schemeClr val="tx2"/>
                </a:solidFill>
              </a:defRPr>
            </a:lvl1pPr>
          </a:lstStyle>
          <a:p>
            <a:pPr lvl="0"/>
            <a:r>
              <a:rPr lang="ar-SA" noProof="0" dirty="0"/>
              <a:t>المحتوى</a:t>
            </a:r>
          </a:p>
        </p:txBody>
      </p:sp>
      <p:pic>
        <p:nvPicPr>
          <p:cNvPr id="5" name="Gráfico 4">
            <a:extLst>
              <a:ext uri="{FF2B5EF4-FFF2-40B4-BE49-F238E27FC236}">
                <a16:creationId xmlns:a16="http://schemas.microsoft.com/office/drawing/2014/main" id="{D62C259F-D751-EEBD-BBC6-77B2E0EEFB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6" name="Marcador de pie de página 3">
            <a:extLst>
              <a:ext uri="{FF2B5EF4-FFF2-40B4-BE49-F238E27FC236}">
                <a16:creationId xmlns:a16="http://schemas.microsoft.com/office/drawing/2014/main" id="{E9A00A73-2B00-4191-CF46-BD7902946CEB}"/>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bg1"/>
                </a:solidFill>
              </a:defRPr>
            </a:lvl1pPr>
          </a:lstStyle>
          <a:p>
            <a:pPr algn="r"/>
            <a:r>
              <a:rPr lang="en-US"/>
              <a:t>This document is classified as Confidential. by ANB-PDC-CENTRAL\61734 on Monday, January 5, 2026 11:38:16 AM</a:t>
            </a:r>
            <a:endParaRPr lang="ar-SA" dirty="0"/>
          </a:p>
        </p:txBody>
      </p:sp>
      <p:sp>
        <p:nvSpPr>
          <p:cNvPr id="8" name="Marcador de número de diapositiva 4">
            <a:extLst>
              <a:ext uri="{FF2B5EF4-FFF2-40B4-BE49-F238E27FC236}">
                <a16:creationId xmlns:a16="http://schemas.microsoft.com/office/drawing/2014/main" id="{7952E457-9BA6-8B51-F6DD-9EDB3B925C25}"/>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bg1"/>
                </a:solidFill>
              </a:defRPr>
            </a:lvl1pPr>
          </a:lstStyle>
          <a:p>
            <a:fld id="{830B4AA7-5FCE-4AAB-B618-4F1E96970333}" type="slidenum">
              <a:rPr lang="ar-SA" smtClean="0"/>
              <a:pPr/>
              <a:t>‹#›</a:t>
            </a:fld>
            <a:endParaRPr lang="ar-SA"/>
          </a:p>
        </p:txBody>
      </p:sp>
      <p:sp>
        <p:nvSpPr>
          <p:cNvPr id="9" name="Marcador de texto 3">
            <a:extLst>
              <a:ext uri="{FF2B5EF4-FFF2-40B4-BE49-F238E27FC236}">
                <a16:creationId xmlns:a16="http://schemas.microsoft.com/office/drawing/2014/main" id="{24070067-07B5-7ECC-D378-9233C17CB06B}"/>
              </a:ext>
            </a:extLst>
          </p:cNvPr>
          <p:cNvSpPr>
            <a:spLocks noGrp="1"/>
          </p:cNvSpPr>
          <p:nvPr>
            <p:ph type="body" sz="quarter" idx="14"/>
          </p:nvPr>
        </p:nvSpPr>
        <p:spPr>
          <a:xfrm>
            <a:off x="11471434" y="6409945"/>
            <a:ext cx="57600" cy="82800"/>
          </a:xfr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marL="0" indent="0">
              <a:buNone/>
              <a:defRPr sz="100">
                <a:solidFill>
                  <a:schemeClr val="bg1"/>
                </a:solidFill>
              </a:defRPr>
            </a:lvl1pPr>
          </a:lstStyle>
          <a:p>
            <a:pPr lvl="0"/>
            <a:endParaRPr lang="es-ES" dirty="0"/>
          </a:p>
        </p:txBody>
      </p:sp>
    </p:spTree>
    <p:extLst>
      <p:ext uri="{BB962C8B-B14F-4D97-AF65-F5344CB8AC3E}">
        <p14:creationId xmlns:p14="http://schemas.microsoft.com/office/powerpoint/2010/main" val="623982268"/>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uperheadline 1">
    <p:bg>
      <p:bgPr>
        <a:solidFill>
          <a:schemeClr val="accent1"/>
        </a:solidFill>
        <a:effectLst/>
      </p:bgPr>
    </p:bg>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7B0E461D-51E2-C60F-1E5A-C0C8064CFA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15" name="Marcador de texto 14">
            <a:extLst>
              <a:ext uri="{FF2B5EF4-FFF2-40B4-BE49-F238E27FC236}">
                <a16:creationId xmlns:a16="http://schemas.microsoft.com/office/drawing/2014/main" id="{AEFF140C-B485-6702-CB4C-5FDF1B4F72DC}"/>
              </a:ext>
            </a:extLst>
          </p:cNvPr>
          <p:cNvSpPr>
            <a:spLocks noGrp="1"/>
          </p:cNvSpPr>
          <p:nvPr>
            <p:ph type="body" sz="quarter" idx="13"/>
          </p:nvPr>
        </p:nvSpPr>
        <p:spPr>
          <a:xfrm flipV="1">
            <a:off x="479425" y="368300"/>
            <a:ext cx="11233150" cy="7200"/>
          </a:xfrm>
          <a:solidFill>
            <a:schemeClr val="accent1"/>
          </a:solidFill>
        </p:spPr>
        <p:txBody>
          <a:bodyPr/>
          <a:lstStyle>
            <a:lvl1pPr marL="0" indent="0" algn="r">
              <a:buNone/>
              <a:defRPr sz="100">
                <a:solidFill>
                  <a:schemeClr val="bg1"/>
                </a:solidFill>
              </a:defRPr>
            </a:lvl1pPr>
          </a:lstStyle>
          <a:p>
            <a:pPr lvl="0"/>
            <a:r>
              <a:rPr lang="ar-SA" noProof="0"/>
              <a:t>Haga clic para modificar los estilos de texto del patrón</a:t>
            </a:r>
          </a:p>
        </p:txBody>
      </p:sp>
      <p:sp>
        <p:nvSpPr>
          <p:cNvPr id="7" name="Título 1">
            <a:extLst>
              <a:ext uri="{FF2B5EF4-FFF2-40B4-BE49-F238E27FC236}">
                <a16:creationId xmlns:a16="http://schemas.microsoft.com/office/drawing/2014/main" id="{1F9E8F23-ED6C-DFE4-9A77-52612598B8D1}"/>
              </a:ext>
            </a:extLst>
          </p:cNvPr>
          <p:cNvSpPr>
            <a:spLocks noGrp="1"/>
          </p:cNvSpPr>
          <p:nvPr>
            <p:ph type="title" hasCustomPrompt="1"/>
          </p:nvPr>
        </p:nvSpPr>
        <p:spPr>
          <a:xfrm>
            <a:off x="3340100" y="1085850"/>
            <a:ext cx="8372475" cy="3307897"/>
          </a:xfrm>
        </p:spPr>
        <p:txBody>
          <a:bodyPr anchor="t"/>
          <a:lstStyle>
            <a:lvl1pPr algn="r">
              <a:lnSpc>
                <a:spcPct val="100000"/>
              </a:lnSpc>
              <a:defRPr sz="4800">
                <a:solidFill>
                  <a:schemeClr val="bg1"/>
                </a:solidFill>
              </a:defRPr>
            </a:lvl1pPr>
          </a:lstStyle>
          <a:p>
            <a:pPr lvl="0"/>
            <a:r>
              <a:rPr lang="ar-SA" noProof="0" dirty="0"/>
              <a:t>المحتوى</a:t>
            </a:r>
          </a:p>
        </p:txBody>
      </p:sp>
      <p:pic>
        <p:nvPicPr>
          <p:cNvPr id="5" name="Gráfico 4">
            <a:extLst>
              <a:ext uri="{FF2B5EF4-FFF2-40B4-BE49-F238E27FC236}">
                <a16:creationId xmlns:a16="http://schemas.microsoft.com/office/drawing/2014/main" id="{ED46D3BB-995D-8F8E-1722-AA1E48EFA8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6" name="Marcador de pie de página 3">
            <a:extLst>
              <a:ext uri="{FF2B5EF4-FFF2-40B4-BE49-F238E27FC236}">
                <a16:creationId xmlns:a16="http://schemas.microsoft.com/office/drawing/2014/main" id="{E5B2688F-03BC-99F6-850C-8F76E0B510C7}"/>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bg1"/>
                </a:solidFill>
              </a:defRPr>
            </a:lvl1pPr>
          </a:lstStyle>
          <a:p>
            <a:pPr algn="r"/>
            <a:r>
              <a:rPr lang="en-US"/>
              <a:t>This document is classified as Confidential. by ANB-PDC-CENTRAL\61734 on Monday, January 5, 2026 11:38:16 AM</a:t>
            </a:r>
            <a:endParaRPr lang="ar-SA" dirty="0"/>
          </a:p>
        </p:txBody>
      </p:sp>
      <p:sp>
        <p:nvSpPr>
          <p:cNvPr id="8" name="Marcador de número de diapositiva 4">
            <a:extLst>
              <a:ext uri="{FF2B5EF4-FFF2-40B4-BE49-F238E27FC236}">
                <a16:creationId xmlns:a16="http://schemas.microsoft.com/office/drawing/2014/main" id="{77347025-46F4-0749-3AB7-D92BF2F94109}"/>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bg1"/>
                </a:solidFill>
              </a:defRPr>
            </a:lvl1pPr>
          </a:lstStyle>
          <a:p>
            <a:fld id="{830B4AA7-5FCE-4AAB-B618-4F1E96970333}" type="slidenum">
              <a:rPr lang="ar-SA" smtClean="0"/>
              <a:pPr/>
              <a:t>‹#›</a:t>
            </a:fld>
            <a:endParaRPr lang="ar-SA"/>
          </a:p>
        </p:txBody>
      </p:sp>
      <p:sp>
        <p:nvSpPr>
          <p:cNvPr id="9" name="Marcador de texto 3">
            <a:extLst>
              <a:ext uri="{FF2B5EF4-FFF2-40B4-BE49-F238E27FC236}">
                <a16:creationId xmlns:a16="http://schemas.microsoft.com/office/drawing/2014/main" id="{AFDC1D0F-0522-4768-7BBB-4D8BDA6A21D7}"/>
              </a:ext>
            </a:extLst>
          </p:cNvPr>
          <p:cNvSpPr>
            <a:spLocks noGrp="1"/>
          </p:cNvSpPr>
          <p:nvPr>
            <p:ph type="body" sz="quarter" idx="14"/>
          </p:nvPr>
        </p:nvSpPr>
        <p:spPr>
          <a:xfrm>
            <a:off x="11471434" y="6409945"/>
            <a:ext cx="57600" cy="82800"/>
          </a:xfr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marL="0" indent="0">
              <a:buNone/>
              <a:defRPr sz="100">
                <a:solidFill>
                  <a:schemeClr val="bg1"/>
                </a:solidFill>
              </a:defRPr>
            </a:lvl1pPr>
          </a:lstStyle>
          <a:p>
            <a:pPr lvl="0"/>
            <a:endParaRPr lang="es-ES" dirty="0"/>
          </a:p>
        </p:txBody>
      </p:sp>
    </p:spTree>
    <p:extLst>
      <p:ext uri="{BB962C8B-B14F-4D97-AF65-F5344CB8AC3E}">
        <p14:creationId xmlns:p14="http://schemas.microsoft.com/office/powerpoint/2010/main" val="140108984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60F78-767D-79B7-8418-BAC69D5AA14A}"/>
              </a:ext>
            </a:extLst>
          </p:cNvPr>
          <p:cNvSpPr>
            <a:spLocks noGrp="1"/>
          </p:cNvSpPr>
          <p:nvPr>
            <p:ph type="title" hasCustomPrompt="1"/>
          </p:nvPr>
        </p:nvSpPr>
        <p:spPr>
          <a:xfrm>
            <a:off x="7277895" y="365126"/>
            <a:ext cx="4434680" cy="1539874"/>
          </a:xfrm>
        </p:spPr>
        <p:txBody>
          <a:bodyPr anchor="b"/>
          <a:lstStyle>
            <a:lvl1pPr algn="r">
              <a:defRPr sz="3000">
                <a:solidFill>
                  <a:schemeClr val="tx2"/>
                </a:solidFill>
              </a:defRPr>
            </a:lvl1pPr>
          </a:lstStyle>
          <a:p>
            <a:r>
              <a:rPr lang="ar-SA" noProof="0" dirty="0"/>
              <a:t>العنوان 30pt ، تاهوما</a:t>
            </a:r>
            <a:br>
              <a:rPr lang="ar-SA" noProof="0" dirty="0"/>
            </a:br>
            <a:r>
              <a:rPr lang="ar-SA" noProof="0" dirty="0"/>
              <a:t>الحد الأقصى 2 سطر</a:t>
            </a:r>
          </a:p>
        </p:txBody>
      </p:sp>
      <p:pic>
        <p:nvPicPr>
          <p:cNvPr id="7" name="Gráfico 6">
            <a:extLst>
              <a:ext uri="{FF2B5EF4-FFF2-40B4-BE49-F238E27FC236}">
                <a16:creationId xmlns:a16="http://schemas.microsoft.com/office/drawing/2014/main" id="{7A879CB9-1023-F0A8-9620-D883B4CEE2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49" name="Marcador de texto 14">
            <a:extLst>
              <a:ext uri="{FF2B5EF4-FFF2-40B4-BE49-F238E27FC236}">
                <a16:creationId xmlns:a16="http://schemas.microsoft.com/office/drawing/2014/main" id="{3ECA4DAA-21C7-9EDF-5DF9-57B6F2473819}"/>
              </a:ext>
            </a:extLst>
          </p:cNvPr>
          <p:cNvSpPr>
            <a:spLocks noGrp="1"/>
          </p:cNvSpPr>
          <p:nvPr>
            <p:ph type="body" sz="quarter" idx="44"/>
          </p:nvPr>
        </p:nvSpPr>
        <p:spPr>
          <a:xfrm>
            <a:off x="479425" y="375499"/>
            <a:ext cx="11233150" cy="7200"/>
          </a:xfrm>
          <a:solidFill>
            <a:schemeClr val="accent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50" name="Marcador de texto 30">
            <a:extLst>
              <a:ext uri="{FF2B5EF4-FFF2-40B4-BE49-F238E27FC236}">
                <a16:creationId xmlns:a16="http://schemas.microsoft.com/office/drawing/2014/main" id="{07675325-DB6D-AC43-04C3-79D08FC35598}"/>
              </a:ext>
            </a:extLst>
          </p:cNvPr>
          <p:cNvSpPr>
            <a:spLocks noGrp="1"/>
          </p:cNvSpPr>
          <p:nvPr>
            <p:ph type="body" sz="quarter" idx="45" hasCustomPrompt="1"/>
          </p:nvPr>
        </p:nvSpPr>
        <p:spPr>
          <a:xfrm>
            <a:off x="7277100" y="3194900"/>
            <a:ext cx="4435475" cy="2065000"/>
          </a:xfrm>
        </p:spPr>
        <p:txBody>
          <a:bodyPr/>
          <a:lstStyle>
            <a:lvl1pPr marL="0" indent="0" algn="r">
              <a:lnSpc>
                <a:spcPct val="10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9" name="Marcador de texto 30">
            <a:extLst>
              <a:ext uri="{FF2B5EF4-FFF2-40B4-BE49-F238E27FC236}">
                <a16:creationId xmlns:a16="http://schemas.microsoft.com/office/drawing/2014/main" id="{6C292447-78DD-D510-10E8-82BCABF935BF}"/>
              </a:ext>
            </a:extLst>
          </p:cNvPr>
          <p:cNvSpPr>
            <a:spLocks noGrp="1"/>
          </p:cNvSpPr>
          <p:nvPr>
            <p:ph type="body" sz="quarter" idx="26" hasCustomPrompt="1"/>
          </p:nvPr>
        </p:nvSpPr>
        <p:spPr>
          <a:xfrm>
            <a:off x="7277895" y="2102643"/>
            <a:ext cx="4434680" cy="98345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dirty="0"/>
              <a:t>الترجمة</a:t>
            </a:r>
          </a:p>
          <a:p>
            <a:pPr lvl="0"/>
            <a:endParaRPr lang="ar-SA" noProof="0" dirty="0"/>
          </a:p>
        </p:txBody>
      </p:sp>
      <p:sp>
        <p:nvSpPr>
          <p:cNvPr id="4" name="Marcador de gráfico 3">
            <a:extLst>
              <a:ext uri="{FF2B5EF4-FFF2-40B4-BE49-F238E27FC236}">
                <a16:creationId xmlns:a16="http://schemas.microsoft.com/office/drawing/2014/main" id="{268D52C8-5F77-99B4-82BD-06C18C3262EA}"/>
              </a:ext>
            </a:extLst>
          </p:cNvPr>
          <p:cNvSpPr>
            <a:spLocks noGrp="1"/>
          </p:cNvSpPr>
          <p:nvPr>
            <p:ph type="chart" sz="quarter" idx="46" hasCustomPrompt="1"/>
          </p:nvPr>
        </p:nvSpPr>
        <p:spPr>
          <a:xfrm>
            <a:off x="479425" y="2101851"/>
            <a:ext cx="5545137" cy="3158049"/>
          </a:xfrm>
        </p:spPr>
        <p:txBody>
          <a:bodyPr anchor="ctr"/>
          <a:lstStyle>
            <a:lvl1pPr marL="0" indent="0" algn="ctr">
              <a:buNone/>
              <a:defRPr sz="1800"/>
            </a:lvl1pPr>
          </a:lstStyle>
          <a:p>
            <a:r>
              <a:rPr lang="ar-SA" noProof="0"/>
              <a:t>Chart</a:t>
            </a:r>
          </a:p>
        </p:txBody>
      </p:sp>
      <p:pic>
        <p:nvPicPr>
          <p:cNvPr id="8" name="Gráfico 7">
            <a:extLst>
              <a:ext uri="{FF2B5EF4-FFF2-40B4-BE49-F238E27FC236}">
                <a16:creationId xmlns:a16="http://schemas.microsoft.com/office/drawing/2014/main" id="{42DF2F83-1B71-9F90-1046-24182EBC24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13" name="Marcador de pie de página 3">
            <a:extLst>
              <a:ext uri="{FF2B5EF4-FFF2-40B4-BE49-F238E27FC236}">
                <a16:creationId xmlns:a16="http://schemas.microsoft.com/office/drawing/2014/main" id="{2D9952EC-2CC9-0FF4-977B-827154CB3459}"/>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14" name="Marcador de número de diapositiva 4">
            <a:extLst>
              <a:ext uri="{FF2B5EF4-FFF2-40B4-BE49-F238E27FC236}">
                <a16:creationId xmlns:a16="http://schemas.microsoft.com/office/drawing/2014/main" id="{A44FA7C5-93AB-E48C-44B3-2A159079A44A}"/>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dirty="0"/>
          </a:p>
        </p:txBody>
      </p:sp>
      <p:sp>
        <p:nvSpPr>
          <p:cNvPr id="15" name="Marcador de texto 3">
            <a:extLst>
              <a:ext uri="{FF2B5EF4-FFF2-40B4-BE49-F238E27FC236}">
                <a16:creationId xmlns:a16="http://schemas.microsoft.com/office/drawing/2014/main" id="{494DBC28-E54F-78EA-ACD9-5ECB497E363E}"/>
              </a:ext>
            </a:extLst>
          </p:cNvPr>
          <p:cNvSpPr>
            <a:spLocks noGrp="1"/>
          </p:cNvSpPr>
          <p:nvPr>
            <p:ph type="body" sz="quarter" idx="47"/>
          </p:nvPr>
        </p:nvSpPr>
        <p:spPr>
          <a:xfrm>
            <a:off x="11471434" y="6409945"/>
            <a:ext cx="57600" cy="8280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1415449659"/>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60F78-767D-79B7-8418-BAC69D5AA14A}"/>
              </a:ext>
            </a:extLst>
          </p:cNvPr>
          <p:cNvSpPr>
            <a:spLocks noGrp="1"/>
          </p:cNvSpPr>
          <p:nvPr>
            <p:ph type="title" hasCustomPrompt="1"/>
          </p:nvPr>
        </p:nvSpPr>
        <p:spPr>
          <a:xfrm>
            <a:off x="7277895" y="365126"/>
            <a:ext cx="4434680" cy="1539874"/>
          </a:xfrm>
        </p:spPr>
        <p:txBody>
          <a:bodyPr anchor="b"/>
          <a:lstStyle>
            <a:lvl1pPr algn="r">
              <a:defRPr sz="3000">
                <a:solidFill>
                  <a:schemeClr val="tx2"/>
                </a:solidFill>
              </a:defRPr>
            </a:lvl1pPr>
          </a:lstStyle>
          <a:p>
            <a:r>
              <a:rPr lang="ar-SA" noProof="0" dirty="0"/>
              <a:t>العنوان 30pt ، تاهوما</a:t>
            </a:r>
            <a:br>
              <a:rPr lang="ar-SA" noProof="0" dirty="0"/>
            </a:br>
            <a:r>
              <a:rPr lang="ar-SA" noProof="0" dirty="0"/>
              <a:t>الحد الأقصى 2 سطر</a:t>
            </a:r>
          </a:p>
        </p:txBody>
      </p:sp>
      <p:pic>
        <p:nvPicPr>
          <p:cNvPr id="7" name="Gráfico 6">
            <a:extLst>
              <a:ext uri="{FF2B5EF4-FFF2-40B4-BE49-F238E27FC236}">
                <a16:creationId xmlns:a16="http://schemas.microsoft.com/office/drawing/2014/main" id="{7A879CB9-1023-F0A8-9620-D883B4CEE2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49" name="Marcador de texto 14">
            <a:extLst>
              <a:ext uri="{FF2B5EF4-FFF2-40B4-BE49-F238E27FC236}">
                <a16:creationId xmlns:a16="http://schemas.microsoft.com/office/drawing/2014/main" id="{3ECA4DAA-21C7-9EDF-5DF9-57B6F2473819}"/>
              </a:ext>
            </a:extLst>
          </p:cNvPr>
          <p:cNvSpPr>
            <a:spLocks noGrp="1"/>
          </p:cNvSpPr>
          <p:nvPr>
            <p:ph type="body" sz="quarter" idx="44"/>
          </p:nvPr>
        </p:nvSpPr>
        <p:spPr>
          <a:xfrm>
            <a:off x="479425" y="375499"/>
            <a:ext cx="11233150" cy="7200"/>
          </a:xfrm>
          <a:solidFill>
            <a:schemeClr val="accent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50" name="Marcador de texto 30">
            <a:extLst>
              <a:ext uri="{FF2B5EF4-FFF2-40B4-BE49-F238E27FC236}">
                <a16:creationId xmlns:a16="http://schemas.microsoft.com/office/drawing/2014/main" id="{07675325-DB6D-AC43-04C3-79D08FC35598}"/>
              </a:ext>
            </a:extLst>
          </p:cNvPr>
          <p:cNvSpPr>
            <a:spLocks noGrp="1"/>
          </p:cNvSpPr>
          <p:nvPr>
            <p:ph type="body" sz="quarter" idx="45" hasCustomPrompt="1"/>
          </p:nvPr>
        </p:nvSpPr>
        <p:spPr>
          <a:xfrm>
            <a:off x="7277100" y="3194900"/>
            <a:ext cx="4435475" cy="2065000"/>
          </a:xfrm>
        </p:spPr>
        <p:txBody>
          <a:bodyPr/>
          <a:lstStyle>
            <a:lvl1pPr marL="0" indent="0" algn="r">
              <a:lnSpc>
                <a:spcPct val="10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9" name="Marcador de texto 30">
            <a:extLst>
              <a:ext uri="{FF2B5EF4-FFF2-40B4-BE49-F238E27FC236}">
                <a16:creationId xmlns:a16="http://schemas.microsoft.com/office/drawing/2014/main" id="{6C292447-78DD-D510-10E8-82BCABF935BF}"/>
              </a:ext>
            </a:extLst>
          </p:cNvPr>
          <p:cNvSpPr>
            <a:spLocks noGrp="1"/>
          </p:cNvSpPr>
          <p:nvPr>
            <p:ph type="body" sz="quarter" idx="26" hasCustomPrompt="1"/>
          </p:nvPr>
        </p:nvSpPr>
        <p:spPr>
          <a:xfrm>
            <a:off x="7277895" y="2102643"/>
            <a:ext cx="4434680" cy="983457"/>
          </a:xfrm>
        </p:spPr>
        <p:txBody>
          <a:bodyPr/>
          <a:lstStyle>
            <a:lvl1pPr marL="0" indent="0" algn="r">
              <a:buNone/>
              <a:defRPr sz="2000">
                <a:solidFill>
                  <a:srgbClr val="002C58"/>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الترجمة</a:t>
            </a:r>
          </a:p>
        </p:txBody>
      </p:sp>
      <p:sp>
        <p:nvSpPr>
          <p:cNvPr id="4" name="Marcador de gráfico 3">
            <a:extLst>
              <a:ext uri="{FF2B5EF4-FFF2-40B4-BE49-F238E27FC236}">
                <a16:creationId xmlns:a16="http://schemas.microsoft.com/office/drawing/2014/main" id="{268D52C8-5F77-99B4-82BD-06C18C3262EA}"/>
              </a:ext>
            </a:extLst>
          </p:cNvPr>
          <p:cNvSpPr>
            <a:spLocks noGrp="1"/>
          </p:cNvSpPr>
          <p:nvPr>
            <p:ph type="chart" sz="quarter" idx="46" hasCustomPrompt="1"/>
          </p:nvPr>
        </p:nvSpPr>
        <p:spPr>
          <a:xfrm>
            <a:off x="479425" y="1044915"/>
            <a:ext cx="5545137" cy="3635999"/>
          </a:xfrm>
        </p:spPr>
        <p:txBody>
          <a:bodyPr anchor="ctr"/>
          <a:lstStyle>
            <a:lvl1pPr marL="0" indent="0" algn="ctr">
              <a:buNone/>
              <a:defRPr sz="1800"/>
            </a:lvl1pPr>
          </a:lstStyle>
          <a:p>
            <a:r>
              <a:rPr lang="ar-SA" noProof="0"/>
              <a:t>Chart</a:t>
            </a:r>
          </a:p>
        </p:txBody>
      </p:sp>
      <p:sp>
        <p:nvSpPr>
          <p:cNvPr id="12" name="Marcador de texto 30">
            <a:extLst>
              <a:ext uri="{FF2B5EF4-FFF2-40B4-BE49-F238E27FC236}">
                <a16:creationId xmlns:a16="http://schemas.microsoft.com/office/drawing/2014/main" id="{3CD6DA96-8182-D966-174F-0138E8FB09FF}"/>
              </a:ext>
            </a:extLst>
          </p:cNvPr>
          <p:cNvSpPr>
            <a:spLocks noGrp="1"/>
          </p:cNvSpPr>
          <p:nvPr>
            <p:ph type="body" sz="quarter" idx="47" hasCustomPrompt="1"/>
          </p:nvPr>
        </p:nvSpPr>
        <p:spPr>
          <a:xfrm>
            <a:off x="1765558" y="4764144"/>
            <a:ext cx="4259004" cy="578986"/>
          </a:xfrm>
        </p:spPr>
        <p:txBody>
          <a:bodyPr anchor="ctr"/>
          <a:lstStyle>
            <a:lvl1pPr marL="0" indent="0" algn="r">
              <a:lnSpc>
                <a:spcPct val="100000"/>
              </a:lnSpc>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pic>
        <p:nvPicPr>
          <p:cNvPr id="10" name="Gráfico 9">
            <a:extLst>
              <a:ext uri="{FF2B5EF4-FFF2-40B4-BE49-F238E27FC236}">
                <a16:creationId xmlns:a16="http://schemas.microsoft.com/office/drawing/2014/main" id="{2B1C69F9-3AAA-59FA-8140-AE4849B1DF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15" name="Marcador de pie de página 3">
            <a:extLst>
              <a:ext uri="{FF2B5EF4-FFF2-40B4-BE49-F238E27FC236}">
                <a16:creationId xmlns:a16="http://schemas.microsoft.com/office/drawing/2014/main" id="{7E152881-096F-CBA7-0494-93C18E2ED694}"/>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16" name="Marcador de número de diapositiva 4">
            <a:extLst>
              <a:ext uri="{FF2B5EF4-FFF2-40B4-BE49-F238E27FC236}">
                <a16:creationId xmlns:a16="http://schemas.microsoft.com/office/drawing/2014/main" id="{624D1CAD-5E09-60F8-E88B-7D0A838A6D45}"/>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dirty="0"/>
          </a:p>
        </p:txBody>
      </p:sp>
      <p:sp>
        <p:nvSpPr>
          <p:cNvPr id="17" name="Marcador de texto 3">
            <a:extLst>
              <a:ext uri="{FF2B5EF4-FFF2-40B4-BE49-F238E27FC236}">
                <a16:creationId xmlns:a16="http://schemas.microsoft.com/office/drawing/2014/main" id="{92E5916C-F802-F302-4FB2-AB68414404F4}"/>
              </a:ext>
            </a:extLst>
          </p:cNvPr>
          <p:cNvSpPr>
            <a:spLocks noGrp="1"/>
          </p:cNvSpPr>
          <p:nvPr>
            <p:ph type="body" sz="quarter" idx="48"/>
          </p:nvPr>
        </p:nvSpPr>
        <p:spPr>
          <a:xfrm>
            <a:off x="11471434" y="6409945"/>
            <a:ext cx="57600" cy="8280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3316835632"/>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60F78-767D-79B7-8418-BAC69D5AA14A}"/>
              </a:ext>
            </a:extLst>
          </p:cNvPr>
          <p:cNvSpPr>
            <a:spLocks noGrp="1"/>
          </p:cNvSpPr>
          <p:nvPr>
            <p:ph type="title" hasCustomPrompt="1"/>
          </p:nvPr>
        </p:nvSpPr>
        <p:spPr>
          <a:xfrm>
            <a:off x="7277895" y="365126"/>
            <a:ext cx="4434680" cy="1539874"/>
          </a:xfrm>
        </p:spPr>
        <p:txBody>
          <a:bodyPr anchor="b"/>
          <a:lstStyle>
            <a:lvl1pPr algn="r">
              <a:defRPr sz="3000">
                <a:solidFill>
                  <a:schemeClr val="tx2"/>
                </a:solidFill>
              </a:defRPr>
            </a:lvl1pPr>
          </a:lstStyle>
          <a:p>
            <a:r>
              <a:rPr lang="ar-SA" noProof="0" dirty="0"/>
              <a:t>العنوان 30pt ، تاهوما</a:t>
            </a:r>
            <a:br>
              <a:rPr lang="ar-SA" noProof="0" dirty="0"/>
            </a:br>
            <a:r>
              <a:rPr lang="ar-SA" noProof="0" dirty="0"/>
              <a:t>الحد الأقصى 2 سطر</a:t>
            </a:r>
            <a:endParaRPr lang="en-US" noProof="0" dirty="0"/>
          </a:p>
        </p:txBody>
      </p:sp>
      <p:pic>
        <p:nvPicPr>
          <p:cNvPr id="7" name="Gráfico 6">
            <a:extLst>
              <a:ext uri="{FF2B5EF4-FFF2-40B4-BE49-F238E27FC236}">
                <a16:creationId xmlns:a16="http://schemas.microsoft.com/office/drawing/2014/main" id="{7A879CB9-1023-F0A8-9620-D883B4CEE2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49" name="Marcador de texto 14">
            <a:extLst>
              <a:ext uri="{FF2B5EF4-FFF2-40B4-BE49-F238E27FC236}">
                <a16:creationId xmlns:a16="http://schemas.microsoft.com/office/drawing/2014/main" id="{3ECA4DAA-21C7-9EDF-5DF9-57B6F2473819}"/>
              </a:ext>
            </a:extLst>
          </p:cNvPr>
          <p:cNvSpPr>
            <a:spLocks noGrp="1"/>
          </p:cNvSpPr>
          <p:nvPr>
            <p:ph type="body" sz="quarter" idx="44"/>
          </p:nvPr>
        </p:nvSpPr>
        <p:spPr>
          <a:xfrm>
            <a:off x="479425" y="375499"/>
            <a:ext cx="11233150" cy="7200"/>
          </a:xfrm>
          <a:solidFill>
            <a:schemeClr val="accent1"/>
          </a:solidFill>
        </p:spPr>
        <p:txBody>
          <a:bodyPr/>
          <a:lstStyle>
            <a:lvl1pPr marL="0" indent="0">
              <a:buNone/>
              <a:defRPr sz="100">
                <a:solidFill>
                  <a:schemeClr val="bg1">
                    <a:alpha val="0"/>
                  </a:schemeClr>
                </a:solidFill>
              </a:defRPr>
            </a:lvl1pPr>
          </a:lstStyle>
          <a:p>
            <a:pPr lvl="0"/>
            <a:r>
              <a:rPr lang="es-ES" noProof="0"/>
              <a:t>Haga clic para modificar los estilos de texto del patrón</a:t>
            </a:r>
          </a:p>
        </p:txBody>
      </p:sp>
      <p:sp>
        <p:nvSpPr>
          <p:cNvPr id="50" name="Marcador de texto 30">
            <a:extLst>
              <a:ext uri="{FF2B5EF4-FFF2-40B4-BE49-F238E27FC236}">
                <a16:creationId xmlns:a16="http://schemas.microsoft.com/office/drawing/2014/main" id="{07675325-DB6D-AC43-04C3-79D08FC35598}"/>
              </a:ext>
            </a:extLst>
          </p:cNvPr>
          <p:cNvSpPr>
            <a:spLocks noGrp="1"/>
          </p:cNvSpPr>
          <p:nvPr>
            <p:ph type="body" sz="quarter" idx="45" hasCustomPrompt="1"/>
          </p:nvPr>
        </p:nvSpPr>
        <p:spPr>
          <a:xfrm>
            <a:off x="6308725" y="3819014"/>
            <a:ext cx="5403850" cy="2065000"/>
          </a:xfrm>
        </p:spPr>
        <p:txBody>
          <a:bodyPr/>
          <a:lstStyle>
            <a:lvl1pPr marL="0" indent="0" algn="r">
              <a:lnSpc>
                <a:spcPct val="10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9" name="Marcador de texto 30">
            <a:extLst>
              <a:ext uri="{FF2B5EF4-FFF2-40B4-BE49-F238E27FC236}">
                <a16:creationId xmlns:a16="http://schemas.microsoft.com/office/drawing/2014/main" id="{6C292447-78DD-D510-10E8-82BCABF935BF}"/>
              </a:ext>
            </a:extLst>
          </p:cNvPr>
          <p:cNvSpPr>
            <a:spLocks noGrp="1"/>
          </p:cNvSpPr>
          <p:nvPr>
            <p:ph type="body" sz="quarter" idx="26" hasCustomPrompt="1"/>
          </p:nvPr>
        </p:nvSpPr>
        <p:spPr>
          <a:xfrm>
            <a:off x="6309694" y="2726757"/>
            <a:ext cx="5402881" cy="98345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الترجمة</a:t>
            </a:r>
          </a:p>
        </p:txBody>
      </p:sp>
      <p:sp>
        <p:nvSpPr>
          <p:cNvPr id="4" name="Marcador de gráfico 3">
            <a:extLst>
              <a:ext uri="{FF2B5EF4-FFF2-40B4-BE49-F238E27FC236}">
                <a16:creationId xmlns:a16="http://schemas.microsoft.com/office/drawing/2014/main" id="{268D52C8-5F77-99B4-82BD-06C18C3262EA}"/>
              </a:ext>
            </a:extLst>
          </p:cNvPr>
          <p:cNvSpPr>
            <a:spLocks noGrp="1"/>
          </p:cNvSpPr>
          <p:nvPr>
            <p:ph type="chart" sz="quarter" idx="46" hasCustomPrompt="1"/>
          </p:nvPr>
        </p:nvSpPr>
        <p:spPr>
          <a:xfrm>
            <a:off x="480220" y="2725965"/>
            <a:ext cx="5545137" cy="3158049"/>
          </a:xfrm>
        </p:spPr>
        <p:txBody>
          <a:bodyPr anchor="ctr"/>
          <a:lstStyle>
            <a:lvl1pPr marL="0" indent="0" algn="ctr">
              <a:buNone/>
              <a:defRPr sz="1800"/>
            </a:lvl1pPr>
          </a:lstStyle>
          <a:p>
            <a:r>
              <a:rPr lang="en-US" dirty="0"/>
              <a:t>Chart</a:t>
            </a:r>
            <a:endParaRPr lang="es-ES" dirty="0"/>
          </a:p>
        </p:txBody>
      </p:sp>
      <p:pic>
        <p:nvPicPr>
          <p:cNvPr id="8" name="Gráfico 7">
            <a:extLst>
              <a:ext uri="{FF2B5EF4-FFF2-40B4-BE49-F238E27FC236}">
                <a16:creationId xmlns:a16="http://schemas.microsoft.com/office/drawing/2014/main" id="{112457BE-FD35-AA46-9FE4-B56804794E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13" name="Marcador de pie de página 3">
            <a:extLst>
              <a:ext uri="{FF2B5EF4-FFF2-40B4-BE49-F238E27FC236}">
                <a16:creationId xmlns:a16="http://schemas.microsoft.com/office/drawing/2014/main" id="{6916375B-4689-7138-D824-56E3737C9BC7}"/>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14" name="Marcador de número de diapositiva 4">
            <a:extLst>
              <a:ext uri="{FF2B5EF4-FFF2-40B4-BE49-F238E27FC236}">
                <a16:creationId xmlns:a16="http://schemas.microsoft.com/office/drawing/2014/main" id="{7FC78129-B4B3-4472-C65E-71A1F0759993}"/>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dirty="0"/>
          </a:p>
        </p:txBody>
      </p:sp>
      <p:sp>
        <p:nvSpPr>
          <p:cNvPr id="15" name="Marcador de texto 3">
            <a:extLst>
              <a:ext uri="{FF2B5EF4-FFF2-40B4-BE49-F238E27FC236}">
                <a16:creationId xmlns:a16="http://schemas.microsoft.com/office/drawing/2014/main" id="{CBCAF33D-BA02-F23E-EA06-5F612BCBA3ED}"/>
              </a:ext>
            </a:extLst>
          </p:cNvPr>
          <p:cNvSpPr>
            <a:spLocks noGrp="1"/>
          </p:cNvSpPr>
          <p:nvPr>
            <p:ph type="body" sz="quarter" idx="47"/>
          </p:nvPr>
        </p:nvSpPr>
        <p:spPr>
          <a:xfrm>
            <a:off x="11471434" y="6409945"/>
            <a:ext cx="57600" cy="8280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361981173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pic>
        <p:nvPicPr>
          <p:cNvPr id="14" name="Gráfico 13">
            <a:extLst>
              <a:ext uri="{FF2B5EF4-FFF2-40B4-BE49-F238E27FC236}">
                <a16:creationId xmlns:a16="http://schemas.microsoft.com/office/drawing/2014/main" id="{7A3C8CA4-8111-B637-4114-C54B5E47F9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76683" y="1720050"/>
            <a:ext cx="8041695" cy="4307485"/>
          </a:xfrm>
          <a:prstGeom prst="rect">
            <a:avLst/>
          </a:prstGeom>
        </p:spPr>
      </p:pic>
      <p:sp>
        <p:nvSpPr>
          <p:cNvPr id="2" name="Título 1">
            <a:extLst>
              <a:ext uri="{FF2B5EF4-FFF2-40B4-BE49-F238E27FC236}">
                <a16:creationId xmlns:a16="http://schemas.microsoft.com/office/drawing/2014/main" id="{36B60F78-767D-79B7-8418-BAC69D5AA14A}"/>
              </a:ext>
            </a:extLst>
          </p:cNvPr>
          <p:cNvSpPr>
            <a:spLocks noGrp="1"/>
          </p:cNvSpPr>
          <p:nvPr>
            <p:ph type="title" hasCustomPrompt="1"/>
          </p:nvPr>
        </p:nvSpPr>
        <p:spPr>
          <a:xfrm>
            <a:off x="480220" y="2712811"/>
            <a:ext cx="2905200" cy="1539874"/>
          </a:xfrm>
        </p:spPr>
        <p:txBody>
          <a:bodyPr anchor="b"/>
          <a:lstStyle>
            <a:lvl1pPr algn="r">
              <a:defRPr sz="3000">
                <a:solidFill>
                  <a:schemeClr val="tx2"/>
                </a:solidFill>
              </a:defRPr>
            </a:lvl1pPr>
          </a:lstStyle>
          <a:p>
            <a:r>
              <a:rPr lang="ar-SA" noProof="0" dirty="0"/>
              <a:t>العنوان 30pt ، تاهوما</a:t>
            </a:r>
            <a:br>
              <a:rPr lang="ar-SA" noProof="0" dirty="0"/>
            </a:br>
            <a:r>
              <a:rPr lang="ar-SA" noProof="0" dirty="0"/>
              <a:t>الحد الأقصى 2 سطر</a:t>
            </a:r>
          </a:p>
        </p:txBody>
      </p:sp>
      <p:pic>
        <p:nvPicPr>
          <p:cNvPr id="7" name="Gráfico 6">
            <a:extLst>
              <a:ext uri="{FF2B5EF4-FFF2-40B4-BE49-F238E27FC236}">
                <a16:creationId xmlns:a16="http://schemas.microsoft.com/office/drawing/2014/main" id="{7A879CB9-1023-F0A8-9620-D883B4CEE2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220" y="6214976"/>
            <a:ext cx="654050" cy="273931"/>
          </a:xfrm>
          <a:prstGeom prst="rect">
            <a:avLst/>
          </a:prstGeom>
        </p:spPr>
      </p:pic>
      <p:sp>
        <p:nvSpPr>
          <p:cNvPr id="49" name="Marcador de texto 14">
            <a:extLst>
              <a:ext uri="{FF2B5EF4-FFF2-40B4-BE49-F238E27FC236}">
                <a16:creationId xmlns:a16="http://schemas.microsoft.com/office/drawing/2014/main" id="{3ECA4DAA-21C7-9EDF-5DF9-57B6F2473819}"/>
              </a:ext>
            </a:extLst>
          </p:cNvPr>
          <p:cNvSpPr>
            <a:spLocks noGrp="1"/>
          </p:cNvSpPr>
          <p:nvPr>
            <p:ph type="body" sz="quarter" idx="44"/>
          </p:nvPr>
        </p:nvSpPr>
        <p:spPr>
          <a:xfrm>
            <a:off x="479425" y="375499"/>
            <a:ext cx="11233150" cy="7200"/>
          </a:xfrm>
          <a:solidFill>
            <a:schemeClr val="accent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50" name="Marcador de texto 30">
            <a:extLst>
              <a:ext uri="{FF2B5EF4-FFF2-40B4-BE49-F238E27FC236}">
                <a16:creationId xmlns:a16="http://schemas.microsoft.com/office/drawing/2014/main" id="{07675325-DB6D-AC43-04C3-79D08FC35598}"/>
              </a:ext>
            </a:extLst>
          </p:cNvPr>
          <p:cNvSpPr>
            <a:spLocks noGrp="1"/>
          </p:cNvSpPr>
          <p:nvPr>
            <p:ph type="body" sz="quarter" idx="45" hasCustomPrompt="1"/>
          </p:nvPr>
        </p:nvSpPr>
        <p:spPr>
          <a:xfrm>
            <a:off x="483147" y="4455885"/>
            <a:ext cx="2905200" cy="1277315"/>
          </a:xfrm>
        </p:spPr>
        <p:txBody>
          <a:bodyPr anchor="t"/>
          <a:lstStyle>
            <a:lvl1pPr marL="0" indent="0" algn="r">
              <a:lnSpc>
                <a:spcPct val="10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pic>
        <p:nvPicPr>
          <p:cNvPr id="5" name="Gráfico 4">
            <a:extLst>
              <a:ext uri="{FF2B5EF4-FFF2-40B4-BE49-F238E27FC236}">
                <a16:creationId xmlns:a16="http://schemas.microsoft.com/office/drawing/2014/main" id="{38662EB4-2AA2-3A86-BD72-85F68D6482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76683" y="1720050"/>
            <a:ext cx="8041695" cy="4307485"/>
          </a:xfrm>
          <a:prstGeom prst="rect">
            <a:avLst/>
          </a:prstGeom>
        </p:spPr>
      </p:pic>
      <p:sp>
        <p:nvSpPr>
          <p:cNvPr id="8" name="Marcador de texto 7">
            <a:extLst>
              <a:ext uri="{FF2B5EF4-FFF2-40B4-BE49-F238E27FC236}">
                <a16:creationId xmlns:a16="http://schemas.microsoft.com/office/drawing/2014/main" id="{F694F372-8600-D5BA-A50B-B58FAF12875A}"/>
              </a:ext>
            </a:extLst>
          </p:cNvPr>
          <p:cNvSpPr>
            <a:spLocks noGrp="1"/>
          </p:cNvSpPr>
          <p:nvPr>
            <p:ph type="body" sz="quarter" idx="46" hasCustomPrompt="1"/>
          </p:nvPr>
        </p:nvSpPr>
        <p:spPr>
          <a:xfrm>
            <a:off x="5693817" y="3086735"/>
            <a:ext cx="831215" cy="218275"/>
          </a:xfrm>
        </p:spPr>
        <p:txBody>
          <a:bodyPr anchor="b"/>
          <a:lstStyle>
            <a:lvl1pPr marL="0" indent="0" algn="r">
              <a:buNone/>
              <a:defRPr sz="1000">
                <a:solidFill>
                  <a:schemeClr val="accent2"/>
                </a:solidFill>
              </a:defRPr>
            </a:lvl1pPr>
            <a:lvl2pPr marL="457200" indent="0">
              <a:buNone/>
              <a:defRPr sz="1000">
                <a:solidFill>
                  <a:schemeClr val="accent2"/>
                </a:solidFill>
              </a:defRPr>
            </a:lvl2pPr>
            <a:lvl3pPr marL="914400" indent="0">
              <a:buNone/>
              <a:defRPr sz="1000">
                <a:solidFill>
                  <a:schemeClr val="accent2"/>
                </a:solidFill>
              </a:defRPr>
            </a:lvl3pPr>
            <a:lvl4pPr marL="1371600" indent="0">
              <a:buNone/>
              <a:defRPr sz="1000">
                <a:solidFill>
                  <a:schemeClr val="accent2"/>
                </a:solidFill>
              </a:defRPr>
            </a:lvl4pPr>
            <a:lvl5pPr marL="1828800" indent="0">
              <a:buNone/>
              <a:defRPr sz="1000">
                <a:solidFill>
                  <a:schemeClr val="accent2"/>
                </a:solidFill>
              </a:defRPr>
            </a:lvl5pPr>
          </a:lstStyle>
          <a:p>
            <a:pPr lvl="0"/>
            <a:r>
              <a:rPr lang="ar-SA" noProof="0" dirty="0"/>
              <a:t>المحتوى</a:t>
            </a:r>
          </a:p>
        </p:txBody>
      </p:sp>
      <p:sp>
        <p:nvSpPr>
          <p:cNvPr id="15" name="Marcador de texto 7">
            <a:extLst>
              <a:ext uri="{FF2B5EF4-FFF2-40B4-BE49-F238E27FC236}">
                <a16:creationId xmlns:a16="http://schemas.microsoft.com/office/drawing/2014/main" id="{21BB1540-A9B5-EA0C-8876-6468D0C87E0D}"/>
              </a:ext>
            </a:extLst>
          </p:cNvPr>
          <p:cNvSpPr>
            <a:spLocks noGrp="1"/>
          </p:cNvSpPr>
          <p:nvPr>
            <p:ph type="body" sz="quarter" idx="47" hasCustomPrompt="1"/>
          </p:nvPr>
        </p:nvSpPr>
        <p:spPr>
          <a:xfrm>
            <a:off x="5693817" y="3334716"/>
            <a:ext cx="831215" cy="218275"/>
          </a:xfrm>
        </p:spPr>
        <p:txBody>
          <a:bodyPr anchor="t"/>
          <a:lstStyle>
            <a:lvl1pPr marL="0" indent="0" algn="r" rtl="0">
              <a:buNone/>
              <a:defRPr sz="1000">
                <a:solidFill>
                  <a:schemeClr val="accent2"/>
                </a:solidFill>
              </a:defRPr>
            </a:lvl1pPr>
            <a:lvl2pPr marL="457200" indent="0">
              <a:buNone/>
              <a:defRPr sz="1000">
                <a:solidFill>
                  <a:schemeClr val="accent2"/>
                </a:solidFill>
              </a:defRPr>
            </a:lvl2pPr>
            <a:lvl3pPr marL="914400" indent="0">
              <a:buNone/>
              <a:defRPr sz="1000">
                <a:solidFill>
                  <a:schemeClr val="accent2"/>
                </a:solidFill>
              </a:defRPr>
            </a:lvl3pPr>
            <a:lvl4pPr marL="1371600" indent="0">
              <a:buNone/>
              <a:defRPr sz="1000">
                <a:solidFill>
                  <a:schemeClr val="accent2"/>
                </a:solidFill>
              </a:defRPr>
            </a:lvl4pPr>
            <a:lvl5pPr marL="1828800" indent="0">
              <a:buNone/>
              <a:defRPr sz="1000">
                <a:solidFill>
                  <a:schemeClr val="accent2"/>
                </a:solidFill>
              </a:defRPr>
            </a:lvl5pPr>
          </a:lstStyle>
          <a:p>
            <a:pPr lvl="0"/>
            <a:r>
              <a:rPr lang="ar-SA" noProof="0"/>
              <a:t>0.00%</a:t>
            </a:r>
          </a:p>
        </p:txBody>
      </p:sp>
      <p:sp>
        <p:nvSpPr>
          <p:cNvPr id="16" name="Marcador de texto 7">
            <a:extLst>
              <a:ext uri="{FF2B5EF4-FFF2-40B4-BE49-F238E27FC236}">
                <a16:creationId xmlns:a16="http://schemas.microsoft.com/office/drawing/2014/main" id="{5B16B954-AAD0-1AA7-C488-EC71B49C2639}"/>
              </a:ext>
            </a:extLst>
          </p:cNvPr>
          <p:cNvSpPr>
            <a:spLocks noGrp="1"/>
          </p:cNvSpPr>
          <p:nvPr>
            <p:ph type="body" sz="quarter" idx="48" hasCustomPrompt="1"/>
          </p:nvPr>
        </p:nvSpPr>
        <p:spPr>
          <a:xfrm>
            <a:off x="7861864" y="1454446"/>
            <a:ext cx="831215" cy="218275"/>
          </a:xfrm>
        </p:spPr>
        <p:txBody>
          <a:bodyPr anchor="b"/>
          <a:lstStyle>
            <a:lvl1pPr marL="0" indent="0" algn="r">
              <a:buNone/>
              <a:defRPr sz="1000">
                <a:solidFill>
                  <a:schemeClr val="accent5"/>
                </a:solidFill>
              </a:defRPr>
            </a:lvl1pPr>
            <a:lvl2pPr marL="457200" indent="0">
              <a:buNone/>
              <a:defRPr sz="1000">
                <a:solidFill>
                  <a:schemeClr val="accent2"/>
                </a:solidFill>
              </a:defRPr>
            </a:lvl2pPr>
            <a:lvl3pPr marL="914400" indent="0">
              <a:buNone/>
              <a:defRPr sz="1000">
                <a:solidFill>
                  <a:schemeClr val="accent2"/>
                </a:solidFill>
              </a:defRPr>
            </a:lvl3pPr>
            <a:lvl4pPr marL="1371600" indent="0">
              <a:buNone/>
              <a:defRPr sz="1000">
                <a:solidFill>
                  <a:schemeClr val="accent2"/>
                </a:solidFill>
              </a:defRPr>
            </a:lvl4pPr>
            <a:lvl5pPr marL="1828800" indent="0">
              <a:buNone/>
              <a:defRPr sz="1000">
                <a:solidFill>
                  <a:schemeClr val="accent2"/>
                </a:solidFill>
              </a:defRPr>
            </a:lvl5pPr>
          </a:lstStyle>
          <a:p>
            <a:pPr lvl="0"/>
            <a:r>
              <a:rPr lang="ar-SA" noProof="0" dirty="0"/>
              <a:t>المحتوى</a:t>
            </a:r>
          </a:p>
        </p:txBody>
      </p:sp>
      <p:sp>
        <p:nvSpPr>
          <p:cNvPr id="17" name="Marcador de texto 7">
            <a:extLst>
              <a:ext uri="{FF2B5EF4-FFF2-40B4-BE49-F238E27FC236}">
                <a16:creationId xmlns:a16="http://schemas.microsoft.com/office/drawing/2014/main" id="{E906F512-EAC9-AEAC-8709-AA746E6E90C0}"/>
              </a:ext>
            </a:extLst>
          </p:cNvPr>
          <p:cNvSpPr>
            <a:spLocks noGrp="1"/>
          </p:cNvSpPr>
          <p:nvPr>
            <p:ph type="body" sz="quarter" idx="49" hasCustomPrompt="1"/>
          </p:nvPr>
        </p:nvSpPr>
        <p:spPr>
          <a:xfrm>
            <a:off x="7861864" y="1702427"/>
            <a:ext cx="831215" cy="218275"/>
          </a:xfrm>
        </p:spPr>
        <p:txBody>
          <a:bodyPr anchor="t"/>
          <a:lstStyle>
            <a:lvl1pPr marL="0" indent="0" algn="r" rtl="0">
              <a:buNone/>
              <a:defRPr sz="1000">
                <a:solidFill>
                  <a:schemeClr val="accent5"/>
                </a:solidFill>
              </a:defRPr>
            </a:lvl1pPr>
            <a:lvl2pPr marL="457200" indent="0">
              <a:buNone/>
              <a:defRPr sz="1000">
                <a:solidFill>
                  <a:schemeClr val="accent2"/>
                </a:solidFill>
              </a:defRPr>
            </a:lvl2pPr>
            <a:lvl3pPr marL="914400" indent="0">
              <a:buNone/>
              <a:defRPr sz="1000">
                <a:solidFill>
                  <a:schemeClr val="accent2"/>
                </a:solidFill>
              </a:defRPr>
            </a:lvl3pPr>
            <a:lvl4pPr marL="1371600" indent="0">
              <a:buNone/>
              <a:defRPr sz="1000">
                <a:solidFill>
                  <a:schemeClr val="accent2"/>
                </a:solidFill>
              </a:defRPr>
            </a:lvl4pPr>
            <a:lvl5pPr marL="1828800" indent="0">
              <a:buNone/>
              <a:defRPr sz="1000">
                <a:solidFill>
                  <a:schemeClr val="accent2"/>
                </a:solidFill>
              </a:defRPr>
            </a:lvl5pPr>
          </a:lstStyle>
          <a:p>
            <a:pPr lvl="0"/>
            <a:r>
              <a:rPr lang="ar-SA" noProof="0"/>
              <a:t>0.00%</a:t>
            </a:r>
          </a:p>
        </p:txBody>
      </p:sp>
      <p:sp>
        <p:nvSpPr>
          <p:cNvPr id="18" name="Marcador de texto 7">
            <a:extLst>
              <a:ext uri="{FF2B5EF4-FFF2-40B4-BE49-F238E27FC236}">
                <a16:creationId xmlns:a16="http://schemas.microsoft.com/office/drawing/2014/main" id="{B688AB8B-3C64-D89F-9DA1-7325E06940CF}"/>
              </a:ext>
            </a:extLst>
          </p:cNvPr>
          <p:cNvSpPr>
            <a:spLocks noGrp="1"/>
          </p:cNvSpPr>
          <p:nvPr>
            <p:ph type="body" sz="quarter" idx="50" hasCustomPrompt="1"/>
          </p:nvPr>
        </p:nvSpPr>
        <p:spPr>
          <a:xfrm>
            <a:off x="8693079" y="4264321"/>
            <a:ext cx="831215" cy="218275"/>
          </a:xfrm>
        </p:spPr>
        <p:txBody>
          <a:bodyPr anchor="b"/>
          <a:lstStyle>
            <a:lvl1pPr marL="0" indent="0" algn="r">
              <a:buNone/>
              <a:defRPr sz="1000">
                <a:solidFill>
                  <a:srgbClr val="0075BB"/>
                </a:solidFill>
              </a:defRPr>
            </a:lvl1pPr>
            <a:lvl2pPr marL="457200" indent="0">
              <a:buNone/>
              <a:defRPr sz="1000">
                <a:solidFill>
                  <a:schemeClr val="accent2"/>
                </a:solidFill>
              </a:defRPr>
            </a:lvl2pPr>
            <a:lvl3pPr marL="914400" indent="0">
              <a:buNone/>
              <a:defRPr sz="1000">
                <a:solidFill>
                  <a:schemeClr val="accent2"/>
                </a:solidFill>
              </a:defRPr>
            </a:lvl3pPr>
            <a:lvl4pPr marL="1371600" indent="0">
              <a:buNone/>
              <a:defRPr sz="1000">
                <a:solidFill>
                  <a:schemeClr val="accent2"/>
                </a:solidFill>
              </a:defRPr>
            </a:lvl4pPr>
            <a:lvl5pPr marL="1828800" indent="0">
              <a:buNone/>
              <a:defRPr sz="1000">
                <a:solidFill>
                  <a:schemeClr val="accent2"/>
                </a:solidFill>
              </a:defRPr>
            </a:lvl5pPr>
          </a:lstStyle>
          <a:p>
            <a:pPr lvl="0"/>
            <a:r>
              <a:rPr lang="ar-SA" noProof="0" dirty="0"/>
              <a:t>المحتوى</a:t>
            </a:r>
          </a:p>
        </p:txBody>
      </p:sp>
      <p:sp>
        <p:nvSpPr>
          <p:cNvPr id="19" name="Marcador de texto 7">
            <a:extLst>
              <a:ext uri="{FF2B5EF4-FFF2-40B4-BE49-F238E27FC236}">
                <a16:creationId xmlns:a16="http://schemas.microsoft.com/office/drawing/2014/main" id="{8ABEEE91-8FA6-86F8-CA3C-4463492312B6}"/>
              </a:ext>
            </a:extLst>
          </p:cNvPr>
          <p:cNvSpPr>
            <a:spLocks noGrp="1"/>
          </p:cNvSpPr>
          <p:nvPr>
            <p:ph type="body" sz="quarter" idx="51" hasCustomPrompt="1"/>
          </p:nvPr>
        </p:nvSpPr>
        <p:spPr>
          <a:xfrm>
            <a:off x="8693079" y="4512302"/>
            <a:ext cx="831215" cy="218275"/>
          </a:xfrm>
        </p:spPr>
        <p:txBody>
          <a:bodyPr anchor="t"/>
          <a:lstStyle>
            <a:lvl1pPr marL="0" indent="0" algn="r" rtl="0">
              <a:buNone/>
              <a:defRPr sz="1000">
                <a:solidFill>
                  <a:srgbClr val="0075BB"/>
                </a:solidFill>
              </a:defRPr>
            </a:lvl1pPr>
            <a:lvl2pPr marL="457200" indent="0">
              <a:buNone/>
              <a:defRPr sz="1000">
                <a:solidFill>
                  <a:schemeClr val="accent2"/>
                </a:solidFill>
              </a:defRPr>
            </a:lvl2pPr>
            <a:lvl3pPr marL="914400" indent="0">
              <a:buNone/>
              <a:defRPr sz="1000">
                <a:solidFill>
                  <a:schemeClr val="accent2"/>
                </a:solidFill>
              </a:defRPr>
            </a:lvl3pPr>
            <a:lvl4pPr marL="1371600" indent="0">
              <a:buNone/>
              <a:defRPr sz="1000">
                <a:solidFill>
                  <a:schemeClr val="accent2"/>
                </a:solidFill>
              </a:defRPr>
            </a:lvl4pPr>
            <a:lvl5pPr marL="1828800" indent="0">
              <a:buNone/>
              <a:defRPr sz="1000">
                <a:solidFill>
                  <a:schemeClr val="accent2"/>
                </a:solidFill>
              </a:defRPr>
            </a:lvl5pPr>
          </a:lstStyle>
          <a:p>
            <a:pPr lvl="0"/>
            <a:r>
              <a:rPr lang="ar-SA" noProof="0"/>
              <a:t>0.00%</a:t>
            </a:r>
          </a:p>
        </p:txBody>
      </p:sp>
      <p:pic>
        <p:nvPicPr>
          <p:cNvPr id="13" name="Gráfico 12">
            <a:extLst>
              <a:ext uri="{FF2B5EF4-FFF2-40B4-BE49-F238E27FC236}">
                <a16:creationId xmlns:a16="http://schemas.microsoft.com/office/drawing/2014/main" id="{85220FE7-7755-C7BE-BF76-F4A69748306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0220" y="6214976"/>
            <a:ext cx="654050" cy="273931"/>
          </a:xfrm>
          <a:prstGeom prst="rect">
            <a:avLst/>
          </a:prstGeom>
        </p:spPr>
      </p:pic>
      <p:sp>
        <p:nvSpPr>
          <p:cNvPr id="23" name="Marcador de pie de página 3">
            <a:extLst>
              <a:ext uri="{FF2B5EF4-FFF2-40B4-BE49-F238E27FC236}">
                <a16:creationId xmlns:a16="http://schemas.microsoft.com/office/drawing/2014/main" id="{BD73B156-CDFE-C6C7-CB3A-EF83574A9B74}"/>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24" name="Marcador de número de diapositiva 4">
            <a:extLst>
              <a:ext uri="{FF2B5EF4-FFF2-40B4-BE49-F238E27FC236}">
                <a16:creationId xmlns:a16="http://schemas.microsoft.com/office/drawing/2014/main" id="{38D1366F-9F59-8579-8664-26480080BB85}"/>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dirty="0"/>
          </a:p>
        </p:txBody>
      </p:sp>
      <p:sp>
        <p:nvSpPr>
          <p:cNvPr id="25" name="Marcador de texto 3">
            <a:extLst>
              <a:ext uri="{FF2B5EF4-FFF2-40B4-BE49-F238E27FC236}">
                <a16:creationId xmlns:a16="http://schemas.microsoft.com/office/drawing/2014/main" id="{03AFADEB-2F00-9F38-FD39-062E5A206F25}"/>
              </a:ext>
            </a:extLst>
          </p:cNvPr>
          <p:cNvSpPr>
            <a:spLocks noGrp="1"/>
          </p:cNvSpPr>
          <p:nvPr>
            <p:ph type="body" sz="quarter" idx="52"/>
          </p:nvPr>
        </p:nvSpPr>
        <p:spPr>
          <a:xfrm>
            <a:off x="11471434" y="6409945"/>
            <a:ext cx="57600" cy="82800"/>
          </a:xfrm>
          <a:blipFill>
            <a:blip r:embed="rId7">
              <a:extLst>
                <a:ext uri="{96DAC541-7B7A-43D3-8B79-37D633B846F1}">
                  <asvg:svgBlip xmlns:asvg="http://schemas.microsoft.com/office/drawing/2016/SVG/main" r:embed="rId8"/>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305988975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image background 1">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B1E9102-629F-1279-A9E0-8F5257F10918}"/>
              </a:ext>
            </a:extLst>
          </p:cNvPr>
          <p:cNvSpPr>
            <a:spLocks noGrp="1"/>
          </p:cNvSpPr>
          <p:nvPr>
            <p:ph type="pic" sz="quarter" idx="14" hasCustomPrompt="1"/>
          </p:nvPr>
        </p:nvSpPr>
        <p:spPr>
          <a:xfrm>
            <a:off x="0" y="0"/>
            <a:ext cx="12192000" cy="6858000"/>
          </a:xfrm>
          <a:solidFill>
            <a:schemeClr val="bg2">
              <a:lumMod val="95000"/>
            </a:schemeClr>
          </a:solidFill>
        </p:spPr>
        <p:txBody>
          <a:bodyPr vert="horz" lIns="0" tIns="0" rIns="0" bIns="0" rtlCol="0" anchor="ctr">
            <a:noAutofit/>
          </a:bodyPr>
          <a:lstStyle>
            <a:lvl1pPr marL="0" indent="0" algn="ctr">
              <a:buNone/>
              <a:defRPr lang="es-ES"/>
            </a:lvl1pPr>
          </a:lstStyle>
          <a:p>
            <a:pPr marL="228600" lvl="0" indent="-228600" algn="ctr"/>
            <a:r>
              <a:rPr lang="ar-SA" noProof="0"/>
              <a:t>Insert Image</a:t>
            </a:r>
          </a:p>
        </p:txBody>
      </p:sp>
      <p:sp>
        <p:nvSpPr>
          <p:cNvPr id="2" name="Título 1">
            <a:extLst>
              <a:ext uri="{FF2B5EF4-FFF2-40B4-BE49-F238E27FC236}">
                <a16:creationId xmlns:a16="http://schemas.microsoft.com/office/drawing/2014/main" id="{D4A73F5D-F3DB-4A6E-BC0C-3571B5EAA904}"/>
              </a:ext>
            </a:extLst>
          </p:cNvPr>
          <p:cNvSpPr>
            <a:spLocks noGrp="1"/>
          </p:cNvSpPr>
          <p:nvPr>
            <p:ph type="title" hasCustomPrompt="1"/>
          </p:nvPr>
        </p:nvSpPr>
        <p:spPr>
          <a:xfrm>
            <a:off x="3340100" y="1085850"/>
            <a:ext cx="8372475" cy="3307897"/>
          </a:xfrm>
        </p:spPr>
        <p:txBody>
          <a:bodyPr anchor="t"/>
          <a:lstStyle>
            <a:lvl1pPr algn="r">
              <a:lnSpc>
                <a:spcPct val="100000"/>
              </a:lnSpc>
              <a:defRPr sz="4800">
                <a:solidFill>
                  <a:schemeClr val="bg1"/>
                </a:solidFill>
              </a:defRPr>
            </a:lvl1pPr>
          </a:lstStyle>
          <a:p>
            <a:pPr lvl="0"/>
            <a:r>
              <a:rPr lang="ar-SA" noProof="0" dirty="0"/>
              <a:t>المحتوى</a:t>
            </a:r>
          </a:p>
        </p:txBody>
      </p:sp>
      <p:sp>
        <p:nvSpPr>
          <p:cNvPr id="15" name="Marcador de texto 14">
            <a:extLst>
              <a:ext uri="{FF2B5EF4-FFF2-40B4-BE49-F238E27FC236}">
                <a16:creationId xmlns:a16="http://schemas.microsoft.com/office/drawing/2014/main" id="{AEFF140C-B485-6702-CB4C-5FDF1B4F72DC}"/>
              </a:ext>
            </a:extLst>
          </p:cNvPr>
          <p:cNvSpPr>
            <a:spLocks noGrp="1"/>
          </p:cNvSpPr>
          <p:nvPr>
            <p:ph type="body" sz="quarter" idx="13"/>
          </p:nvPr>
        </p:nvSpPr>
        <p:spPr>
          <a:xfrm flipV="1">
            <a:off x="479425" y="368300"/>
            <a:ext cx="11233150" cy="7200"/>
          </a:xfrm>
          <a:solidFill>
            <a:schemeClr val="bg2"/>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9" name="Marcador de texto 14">
            <a:extLst>
              <a:ext uri="{FF2B5EF4-FFF2-40B4-BE49-F238E27FC236}">
                <a16:creationId xmlns:a16="http://schemas.microsoft.com/office/drawing/2014/main" id="{75DA9211-08D0-EC63-C232-3422D1D8936F}"/>
              </a:ext>
            </a:extLst>
          </p:cNvPr>
          <p:cNvSpPr>
            <a:spLocks noGrp="1"/>
          </p:cNvSpPr>
          <p:nvPr>
            <p:ph type="body" sz="quarter" idx="47"/>
          </p:nvPr>
        </p:nvSpPr>
        <p:spPr>
          <a:xfrm>
            <a:off x="480220" y="6214976"/>
            <a:ext cx="655200" cy="273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10" name="Marcador de pie de página 3">
            <a:extLst>
              <a:ext uri="{FF2B5EF4-FFF2-40B4-BE49-F238E27FC236}">
                <a16:creationId xmlns:a16="http://schemas.microsoft.com/office/drawing/2014/main" id="{CCCB13C3-4ECD-5BF7-AA02-DFB94284A86A}"/>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11" name="Marcador de número de diapositiva 4">
            <a:extLst>
              <a:ext uri="{FF2B5EF4-FFF2-40B4-BE49-F238E27FC236}">
                <a16:creationId xmlns:a16="http://schemas.microsoft.com/office/drawing/2014/main" id="{B9C6C197-2C34-18C2-6A8C-A8A93F980EBF}"/>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dirty="0"/>
          </a:p>
        </p:txBody>
      </p:sp>
      <p:sp>
        <p:nvSpPr>
          <p:cNvPr id="12" name="Marcador de texto 3">
            <a:extLst>
              <a:ext uri="{FF2B5EF4-FFF2-40B4-BE49-F238E27FC236}">
                <a16:creationId xmlns:a16="http://schemas.microsoft.com/office/drawing/2014/main" id="{F456982B-CF91-473F-880A-7640B24F0E5A}"/>
              </a:ext>
            </a:extLst>
          </p:cNvPr>
          <p:cNvSpPr>
            <a:spLocks noGrp="1"/>
          </p:cNvSpPr>
          <p:nvPr>
            <p:ph type="body" sz="quarter" idx="45"/>
          </p:nvPr>
        </p:nvSpPr>
        <p:spPr>
          <a:xfrm>
            <a:off x="11471434" y="6409945"/>
            <a:ext cx="57600" cy="8280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2972030637"/>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image background 2">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B1E9102-629F-1279-A9E0-8F5257F10918}"/>
              </a:ext>
            </a:extLst>
          </p:cNvPr>
          <p:cNvSpPr>
            <a:spLocks noGrp="1"/>
          </p:cNvSpPr>
          <p:nvPr>
            <p:ph type="pic" sz="quarter" idx="14" hasCustomPrompt="1"/>
          </p:nvPr>
        </p:nvSpPr>
        <p:spPr>
          <a:xfrm>
            <a:off x="0" y="0"/>
            <a:ext cx="12192000" cy="6858000"/>
          </a:xfrm>
          <a:solidFill>
            <a:schemeClr val="bg2">
              <a:lumMod val="95000"/>
            </a:schemeClr>
          </a:solidFill>
        </p:spPr>
        <p:txBody>
          <a:bodyPr vert="horz" lIns="0" tIns="0" rIns="0" bIns="0" rtlCol="0" anchor="ctr">
            <a:noAutofit/>
          </a:bodyPr>
          <a:lstStyle>
            <a:lvl1pPr marL="0" indent="0" algn="ctr">
              <a:buNone/>
              <a:defRPr lang="en-US" noProof="0" dirty="0"/>
            </a:lvl1pPr>
          </a:lstStyle>
          <a:p>
            <a:pPr marL="228600" lvl="0" indent="-228600" algn="ctr"/>
            <a:r>
              <a:rPr lang="ar-SA" noProof="0"/>
              <a:t>Insert Image</a:t>
            </a:r>
          </a:p>
        </p:txBody>
      </p:sp>
      <p:sp>
        <p:nvSpPr>
          <p:cNvPr id="2" name="Título 1">
            <a:extLst>
              <a:ext uri="{FF2B5EF4-FFF2-40B4-BE49-F238E27FC236}">
                <a16:creationId xmlns:a16="http://schemas.microsoft.com/office/drawing/2014/main" id="{D4A73F5D-F3DB-4A6E-BC0C-3571B5EAA904}"/>
              </a:ext>
            </a:extLst>
          </p:cNvPr>
          <p:cNvSpPr>
            <a:spLocks noGrp="1"/>
          </p:cNvSpPr>
          <p:nvPr>
            <p:ph type="title" hasCustomPrompt="1"/>
          </p:nvPr>
        </p:nvSpPr>
        <p:spPr>
          <a:xfrm>
            <a:off x="3340100" y="1085850"/>
            <a:ext cx="8372475" cy="3307897"/>
          </a:xfrm>
        </p:spPr>
        <p:txBody>
          <a:bodyPr anchor="t"/>
          <a:lstStyle>
            <a:lvl1pPr algn="r">
              <a:lnSpc>
                <a:spcPct val="100000"/>
              </a:lnSpc>
              <a:defRPr sz="4800">
                <a:solidFill>
                  <a:schemeClr val="bg1"/>
                </a:solidFill>
              </a:defRPr>
            </a:lvl1pPr>
          </a:lstStyle>
          <a:p>
            <a:pPr lvl="0"/>
            <a:r>
              <a:rPr lang="ar-SA" noProof="0" dirty="0"/>
              <a:t>المحتوى</a:t>
            </a:r>
          </a:p>
        </p:txBody>
      </p:sp>
      <p:sp>
        <p:nvSpPr>
          <p:cNvPr id="15" name="Marcador de texto 14">
            <a:extLst>
              <a:ext uri="{FF2B5EF4-FFF2-40B4-BE49-F238E27FC236}">
                <a16:creationId xmlns:a16="http://schemas.microsoft.com/office/drawing/2014/main" id="{AEFF140C-B485-6702-CB4C-5FDF1B4F72DC}"/>
              </a:ext>
            </a:extLst>
          </p:cNvPr>
          <p:cNvSpPr>
            <a:spLocks noGrp="1"/>
          </p:cNvSpPr>
          <p:nvPr>
            <p:ph type="body" sz="quarter" idx="13"/>
          </p:nvPr>
        </p:nvSpPr>
        <p:spPr>
          <a:xfrm flipV="1">
            <a:off x="479425" y="368300"/>
            <a:ext cx="11233150" cy="7200"/>
          </a:xfrm>
          <a:solidFill>
            <a:schemeClr val="bg2"/>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9" name="Marcador de texto 14">
            <a:extLst>
              <a:ext uri="{FF2B5EF4-FFF2-40B4-BE49-F238E27FC236}">
                <a16:creationId xmlns:a16="http://schemas.microsoft.com/office/drawing/2014/main" id="{75DA9211-08D0-EC63-C232-3422D1D8936F}"/>
              </a:ext>
            </a:extLst>
          </p:cNvPr>
          <p:cNvSpPr>
            <a:spLocks noGrp="1"/>
          </p:cNvSpPr>
          <p:nvPr>
            <p:ph type="body" sz="quarter" idx="47"/>
          </p:nvPr>
        </p:nvSpPr>
        <p:spPr>
          <a:xfrm>
            <a:off x="480220" y="6214976"/>
            <a:ext cx="655200" cy="273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6" name="Marcador de pie de página 3">
            <a:extLst>
              <a:ext uri="{FF2B5EF4-FFF2-40B4-BE49-F238E27FC236}">
                <a16:creationId xmlns:a16="http://schemas.microsoft.com/office/drawing/2014/main" id="{034AC069-944F-70EC-BF12-FFD661AEC84F}"/>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bg1"/>
                </a:solidFill>
              </a:defRPr>
            </a:lvl1pPr>
          </a:lstStyle>
          <a:p>
            <a:pPr algn="r"/>
            <a:r>
              <a:rPr lang="en-US"/>
              <a:t>This document is classified as Confidential. by ANB-PDC-CENTRAL\61734 on Monday, January 5, 2026 11:38:16 AM</a:t>
            </a:r>
            <a:endParaRPr lang="ar-SA" dirty="0"/>
          </a:p>
        </p:txBody>
      </p:sp>
      <p:sp>
        <p:nvSpPr>
          <p:cNvPr id="7" name="Marcador de número de diapositiva 4">
            <a:extLst>
              <a:ext uri="{FF2B5EF4-FFF2-40B4-BE49-F238E27FC236}">
                <a16:creationId xmlns:a16="http://schemas.microsoft.com/office/drawing/2014/main" id="{D67CDDE3-F468-B78C-2475-797157096025}"/>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bg1"/>
                </a:solidFill>
              </a:defRPr>
            </a:lvl1pPr>
          </a:lstStyle>
          <a:p>
            <a:fld id="{830B4AA7-5FCE-4AAB-B618-4F1E96970333}" type="slidenum">
              <a:rPr lang="ar-SA" smtClean="0"/>
              <a:pPr/>
              <a:t>‹#›</a:t>
            </a:fld>
            <a:endParaRPr lang="ar-SA"/>
          </a:p>
        </p:txBody>
      </p:sp>
      <p:sp>
        <p:nvSpPr>
          <p:cNvPr id="8" name="Marcador de texto 3">
            <a:extLst>
              <a:ext uri="{FF2B5EF4-FFF2-40B4-BE49-F238E27FC236}">
                <a16:creationId xmlns:a16="http://schemas.microsoft.com/office/drawing/2014/main" id="{A25F903B-BE1B-944B-4A88-C2F635DE5904}"/>
              </a:ext>
            </a:extLst>
          </p:cNvPr>
          <p:cNvSpPr>
            <a:spLocks noGrp="1"/>
          </p:cNvSpPr>
          <p:nvPr>
            <p:ph type="body" sz="quarter" idx="48"/>
          </p:nvPr>
        </p:nvSpPr>
        <p:spPr>
          <a:xfrm>
            <a:off x="11471434" y="6409945"/>
            <a:ext cx="57600" cy="82800"/>
          </a:xfr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marL="0" indent="0">
              <a:buNone/>
              <a:defRPr sz="100">
                <a:solidFill>
                  <a:schemeClr val="bg1"/>
                </a:solidFill>
              </a:defRPr>
            </a:lvl1pPr>
          </a:lstStyle>
          <a:p>
            <a:pPr lvl="0"/>
            <a:endParaRPr lang="es-ES" dirty="0"/>
          </a:p>
        </p:txBody>
      </p:sp>
    </p:spTree>
    <p:extLst>
      <p:ext uri="{BB962C8B-B14F-4D97-AF65-F5344CB8AC3E}">
        <p14:creationId xmlns:p14="http://schemas.microsoft.com/office/powerpoint/2010/main" val="252126179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3">
    <p:bg>
      <p:bgRef idx="1001">
        <a:schemeClr val="bg1"/>
      </p:bgRef>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F261A9A-2E8E-B959-8ED9-486FDF257B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20" name="Gráfico 19">
            <a:extLst>
              <a:ext uri="{FF2B5EF4-FFF2-40B4-BE49-F238E27FC236}">
                <a16:creationId xmlns:a16="http://schemas.microsoft.com/office/drawing/2014/main" id="{7315CB2D-E3FC-86F2-CF90-B82CAA77B0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8479" y="2727960"/>
            <a:ext cx="2683589" cy="1123950"/>
          </a:xfrm>
          <a:prstGeom prst="rect">
            <a:avLst/>
          </a:prstGeom>
        </p:spPr>
      </p:pic>
      <p:pic>
        <p:nvPicPr>
          <p:cNvPr id="5" name="Gráfico 4">
            <a:extLst>
              <a:ext uri="{FF2B5EF4-FFF2-40B4-BE49-F238E27FC236}">
                <a16:creationId xmlns:a16="http://schemas.microsoft.com/office/drawing/2014/main" id="{AEEAF540-298E-31C7-0257-472D8021926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08479" y="2727960"/>
            <a:ext cx="2683589" cy="1123950"/>
          </a:xfrm>
          <a:prstGeom prst="rect">
            <a:avLst/>
          </a:prstGeom>
        </p:spPr>
      </p:pic>
    </p:spTree>
    <p:extLst>
      <p:ext uri="{BB962C8B-B14F-4D97-AF65-F5344CB8AC3E}">
        <p14:creationId xmlns:p14="http://schemas.microsoft.com/office/powerpoint/2010/main" val="3775075013"/>
      </p:ext>
    </p:extLst>
  </p:cSld>
  <p:clrMapOvr>
    <a:overrideClrMapping bg1="lt1" tx1="dk1" bg2="lt2" tx2="dk2" accent1="accent1" accent2="accent2" accent3="accent3" accent4="accent4" accent5="accent5" accent6="accent6" hlink="hlink" folHlink="folHlink"/>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ext + image background 3">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B1E9102-629F-1279-A9E0-8F5257F10918}"/>
              </a:ext>
            </a:extLst>
          </p:cNvPr>
          <p:cNvSpPr>
            <a:spLocks noGrp="1"/>
          </p:cNvSpPr>
          <p:nvPr>
            <p:ph type="pic" sz="quarter" idx="14" hasCustomPrompt="1"/>
          </p:nvPr>
        </p:nvSpPr>
        <p:spPr>
          <a:xfrm>
            <a:off x="0" y="0"/>
            <a:ext cx="12192000" cy="6858000"/>
          </a:xfrm>
          <a:solidFill>
            <a:schemeClr val="bg2">
              <a:lumMod val="95000"/>
            </a:schemeClr>
          </a:solidFill>
        </p:spPr>
        <p:txBody>
          <a:bodyPr vert="horz" lIns="0" tIns="0" rIns="0" bIns="0" rtlCol="0" anchor="ctr">
            <a:noAutofit/>
          </a:bodyPr>
          <a:lstStyle>
            <a:lvl1pPr marL="0" indent="0" algn="ctr">
              <a:buFont typeface="Arial" panose="020B0604020202020204" pitchFamily="34" charset="0"/>
              <a:buNone/>
              <a:defRPr lang="en-US" noProof="0" dirty="0"/>
            </a:lvl1pPr>
          </a:lstStyle>
          <a:p>
            <a:pPr marL="228600" lvl="0" indent="-228600" algn="ctr"/>
            <a:r>
              <a:rPr lang="ar-SA" noProof="0" dirty="0"/>
              <a:t>Insert Image</a:t>
            </a:r>
          </a:p>
        </p:txBody>
      </p:sp>
      <p:sp>
        <p:nvSpPr>
          <p:cNvPr id="2" name="Título 1">
            <a:extLst>
              <a:ext uri="{FF2B5EF4-FFF2-40B4-BE49-F238E27FC236}">
                <a16:creationId xmlns:a16="http://schemas.microsoft.com/office/drawing/2014/main" id="{D4A73F5D-F3DB-4A6E-BC0C-3571B5EAA904}"/>
              </a:ext>
            </a:extLst>
          </p:cNvPr>
          <p:cNvSpPr>
            <a:spLocks noGrp="1"/>
          </p:cNvSpPr>
          <p:nvPr>
            <p:ph type="title" hasCustomPrompt="1"/>
          </p:nvPr>
        </p:nvSpPr>
        <p:spPr>
          <a:xfrm>
            <a:off x="3340100" y="1085850"/>
            <a:ext cx="8372475" cy="3307897"/>
          </a:xfrm>
        </p:spPr>
        <p:txBody>
          <a:bodyPr anchor="t"/>
          <a:lstStyle>
            <a:lvl1pPr algn="r">
              <a:lnSpc>
                <a:spcPct val="100000"/>
              </a:lnSpc>
              <a:defRPr sz="4800">
                <a:solidFill>
                  <a:schemeClr val="tx2"/>
                </a:solidFill>
              </a:defRPr>
            </a:lvl1pPr>
          </a:lstStyle>
          <a:p>
            <a:pPr lvl="0"/>
            <a:r>
              <a:rPr lang="ar-SA" noProof="0" dirty="0"/>
              <a:t>المحتوى</a:t>
            </a:r>
          </a:p>
        </p:txBody>
      </p:sp>
      <p:sp>
        <p:nvSpPr>
          <p:cNvPr id="15" name="Marcador de texto 14">
            <a:extLst>
              <a:ext uri="{FF2B5EF4-FFF2-40B4-BE49-F238E27FC236}">
                <a16:creationId xmlns:a16="http://schemas.microsoft.com/office/drawing/2014/main" id="{AEFF140C-B485-6702-CB4C-5FDF1B4F72DC}"/>
              </a:ext>
            </a:extLst>
          </p:cNvPr>
          <p:cNvSpPr>
            <a:spLocks noGrp="1"/>
          </p:cNvSpPr>
          <p:nvPr>
            <p:ph type="body" sz="quarter" idx="13"/>
          </p:nvPr>
        </p:nvSpPr>
        <p:spPr>
          <a:xfrm flipV="1">
            <a:off x="479425" y="368300"/>
            <a:ext cx="11233150" cy="7200"/>
          </a:xfrm>
          <a:solidFill>
            <a:schemeClr val="bg2"/>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9" name="Marcador de texto 14">
            <a:extLst>
              <a:ext uri="{FF2B5EF4-FFF2-40B4-BE49-F238E27FC236}">
                <a16:creationId xmlns:a16="http://schemas.microsoft.com/office/drawing/2014/main" id="{75DA9211-08D0-EC63-C232-3422D1D8936F}"/>
              </a:ext>
            </a:extLst>
          </p:cNvPr>
          <p:cNvSpPr>
            <a:spLocks noGrp="1"/>
          </p:cNvSpPr>
          <p:nvPr>
            <p:ph type="body" sz="quarter" idx="47"/>
          </p:nvPr>
        </p:nvSpPr>
        <p:spPr>
          <a:xfrm>
            <a:off x="480220" y="6214976"/>
            <a:ext cx="655200" cy="273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6" name="Marcador de pie de página 3">
            <a:extLst>
              <a:ext uri="{FF2B5EF4-FFF2-40B4-BE49-F238E27FC236}">
                <a16:creationId xmlns:a16="http://schemas.microsoft.com/office/drawing/2014/main" id="{C68A5707-0B36-D550-86EE-E2D5F25ABFCA}"/>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7" name="Marcador de número de diapositiva 4">
            <a:extLst>
              <a:ext uri="{FF2B5EF4-FFF2-40B4-BE49-F238E27FC236}">
                <a16:creationId xmlns:a16="http://schemas.microsoft.com/office/drawing/2014/main" id="{773425C5-9D10-2CB8-7A7E-83F7D050E659}"/>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dirty="0"/>
          </a:p>
        </p:txBody>
      </p:sp>
      <p:sp>
        <p:nvSpPr>
          <p:cNvPr id="8" name="Marcador de texto 3">
            <a:extLst>
              <a:ext uri="{FF2B5EF4-FFF2-40B4-BE49-F238E27FC236}">
                <a16:creationId xmlns:a16="http://schemas.microsoft.com/office/drawing/2014/main" id="{94AE6A50-3BE1-79C8-A89A-97127E828C1C}"/>
              </a:ext>
            </a:extLst>
          </p:cNvPr>
          <p:cNvSpPr>
            <a:spLocks noGrp="1"/>
          </p:cNvSpPr>
          <p:nvPr>
            <p:ph type="body" sz="quarter" idx="45"/>
          </p:nvPr>
        </p:nvSpPr>
        <p:spPr>
          <a:xfrm>
            <a:off x="11471434" y="6409945"/>
            <a:ext cx="57600" cy="8280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2116692375"/>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icon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60F78-767D-79B7-8418-BAC69D5AA14A}"/>
              </a:ext>
            </a:extLst>
          </p:cNvPr>
          <p:cNvSpPr>
            <a:spLocks noGrp="1"/>
          </p:cNvSpPr>
          <p:nvPr>
            <p:ph type="title" hasCustomPrompt="1"/>
          </p:nvPr>
        </p:nvSpPr>
        <p:spPr>
          <a:xfrm>
            <a:off x="7277375" y="365126"/>
            <a:ext cx="4435200" cy="1539874"/>
          </a:xfrm>
        </p:spPr>
        <p:txBody>
          <a:bodyPr anchor="b"/>
          <a:lstStyle>
            <a:lvl1pPr algn="r">
              <a:defRPr sz="3000">
                <a:solidFill>
                  <a:schemeClr val="tx2"/>
                </a:solidFill>
              </a:defRPr>
            </a:lvl1pPr>
          </a:lstStyle>
          <a:p>
            <a:r>
              <a:rPr lang="ar-SA" noProof="0"/>
              <a:t>العنوان 30pt ، تاهوما</a:t>
            </a:r>
            <a:br>
              <a:rPr lang="ar-SA" noProof="0"/>
            </a:br>
            <a:r>
              <a:rPr lang="ar-SA" noProof="0"/>
              <a:t>الحد الأقصى 2 سطر</a:t>
            </a:r>
          </a:p>
        </p:txBody>
      </p:sp>
      <p:pic>
        <p:nvPicPr>
          <p:cNvPr id="7" name="Gráfico 6">
            <a:extLst>
              <a:ext uri="{FF2B5EF4-FFF2-40B4-BE49-F238E27FC236}">
                <a16:creationId xmlns:a16="http://schemas.microsoft.com/office/drawing/2014/main" id="{7A879CB9-1023-F0A8-9620-D883B4CEE2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31" name="Marcador de texto 30">
            <a:extLst>
              <a:ext uri="{FF2B5EF4-FFF2-40B4-BE49-F238E27FC236}">
                <a16:creationId xmlns:a16="http://schemas.microsoft.com/office/drawing/2014/main" id="{C65AB16E-8FF1-591D-D43F-99AA773AA841}"/>
              </a:ext>
            </a:extLst>
          </p:cNvPr>
          <p:cNvSpPr>
            <a:spLocks noGrp="1"/>
          </p:cNvSpPr>
          <p:nvPr>
            <p:ph type="body" sz="quarter" idx="26" hasCustomPrompt="1"/>
          </p:nvPr>
        </p:nvSpPr>
        <p:spPr>
          <a:xfrm>
            <a:off x="485773" y="2548573"/>
            <a:ext cx="1440000" cy="40798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نص</a:t>
            </a:r>
          </a:p>
        </p:txBody>
      </p:sp>
      <p:sp>
        <p:nvSpPr>
          <p:cNvPr id="49" name="Marcador de texto 14">
            <a:extLst>
              <a:ext uri="{FF2B5EF4-FFF2-40B4-BE49-F238E27FC236}">
                <a16:creationId xmlns:a16="http://schemas.microsoft.com/office/drawing/2014/main" id="{3ECA4DAA-21C7-9EDF-5DF9-57B6F2473819}"/>
              </a:ext>
            </a:extLst>
          </p:cNvPr>
          <p:cNvSpPr>
            <a:spLocks noGrp="1"/>
          </p:cNvSpPr>
          <p:nvPr>
            <p:ph type="body" sz="quarter" idx="44"/>
          </p:nvPr>
        </p:nvSpPr>
        <p:spPr>
          <a:xfrm>
            <a:off x="479425" y="375499"/>
            <a:ext cx="11233150" cy="7200"/>
          </a:xfrm>
          <a:solidFill>
            <a:schemeClr val="accent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50" name="Marcador de texto 30">
            <a:extLst>
              <a:ext uri="{FF2B5EF4-FFF2-40B4-BE49-F238E27FC236}">
                <a16:creationId xmlns:a16="http://schemas.microsoft.com/office/drawing/2014/main" id="{07675325-DB6D-AC43-04C3-79D08FC35598}"/>
              </a:ext>
            </a:extLst>
          </p:cNvPr>
          <p:cNvSpPr>
            <a:spLocks noGrp="1"/>
          </p:cNvSpPr>
          <p:nvPr>
            <p:ph type="body" sz="quarter" idx="45" hasCustomPrompt="1"/>
          </p:nvPr>
        </p:nvSpPr>
        <p:spPr>
          <a:xfrm>
            <a:off x="485773" y="3541128"/>
            <a:ext cx="2326215" cy="1601491"/>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4" name="Marcador de posición de imagen 3">
            <a:extLst>
              <a:ext uri="{FF2B5EF4-FFF2-40B4-BE49-F238E27FC236}">
                <a16:creationId xmlns:a16="http://schemas.microsoft.com/office/drawing/2014/main" id="{5E57138F-1B2A-75AE-75A9-228653708CE8}"/>
              </a:ext>
            </a:extLst>
          </p:cNvPr>
          <p:cNvSpPr>
            <a:spLocks noGrp="1"/>
          </p:cNvSpPr>
          <p:nvPr>
            <p:ph type="pic" sz="quarter" idx="51" hasCustomPrompt="1"/>
          </p:nvPr>
        </p:nvSpPr>
        <p:spPr>
          <a:xfrm>
            <a:off x="1987588" y="2548572"/>
            <a:ext cx="824400" cy="823277"/>
          </a:xfrm>
        </p:spPr>
        <p:txBody>
          <a:bodyPr anchor="ctr"/>
          <a:lstStyle>
            <a:lvl1pPr marL="0" indent="0" algn="r">
              <a:buNone/>
              <a:defRPr sz="1600">
                <a:solidFill>
                  <a:schemeClr val="accent2"/>
                </a:solidFill>
              </a:defRPr>
            </a:lvl1pPr>
          </a:lstStyle>
          <a:p>
            <a:r>
              <a:rPr lang="ar-SA" noProof="0"/>
              <a:t>Icon</a:t>
            </a:r>
          </a:p>
        </p:txBody>
      </p:sp>
      <p:sp>
        <p:nvSpPr>
          <p:cNvPr id="25" name="Marcador de texto 30">
            <a:extLst>
              <a:ext uri="{FF2B5EF4-FFF2-40B4-BE49-F238E27FC236}">
                <a16:creationId xmlns:a16="http://schemas.microsoft.com/office/drawing/2014/main" id="{5CE2A7E1-8F2B-F679-2F7D-D469FE6EDE99}"/>
              </a:ext>
            </a:extLst>
          </p:cNvPr>
          <p:cNvSpPr>
            <a:spLocks noGrp="1"/>
          </p:cNvSpPr>
          <p:nvPr>
            <p:ph type="body" sz="quarter" idx="52" hasCustomPrompt="1"/>
          </p:nvPr>
        </p:nvSpPr>
        <p:spPr>
          <a:xfrm>
            <a:off x="485773" y="2956560"/>
            <a:ext cx="1440000" cy="407987"/>
          </a:xfrm>
        </p:spPr>
        <p:txBody>
          <a:bodyPr anchor="b"/>
          <a:lstStyle>
            <a:lvl1pPr marL="0" indent="0" algn="r">
              <a:buNone/>
              <a:defRPr sz="32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a:t>%</a:t>
            </a:r>
          </a:p>
        </p:txBody>
      </p:sp>
      <p:sp>
        <p:nvSpPr>
          <p:cNvPr id="28" name="Marcador de texto 30">
            <a:extLst>
              <a:ext uri="{FF2B5EF4-FFF2-40B4-BE49-F238E27FC236}">
                <a16:creationId xmlns:a16="http://schemas.microsoft.com/office/drawing/2014/main" id="{2D7EEA1A-A273-C0DE-A520-08769A1D2821}"/>
              </a:ext>
            </a:extLst>
          </p:cNvPr>
          <p:cNvSpPr>
            <a:spLocks noGrp="1"/>
          </p:cNvSpPr>
          <p:nvPr>
            <p:ph type="body" sz="quarter" idx="53" hasCustomPrompt="1"/>
          </p:nvPr>
        </p:nvSpPr>
        <p:spPr>
          <a:xfrm>
            <a:off x="3435351" y="2548573"/>
            <a:ext cx="1440000" cy="40798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نص</a:t>
            </a:r>
          </a:p>
        </p:txBody>
      </p:sp>
      <p:sp>
        <p:nvSpPr>
          <p:cNvPr id="29" name="Marcador de texto 30">
            <a:extLst>
              <a:ext uri="{FF2B5EF4-FFF2-40B4-BE49-F238E27FC236}">
                <a16:creationId xmlns:a16="http://schemas.microsoft.com/office/drawing/2014/main" id="{731CD0AE-5B9D-38BF-3F00-E69226F25F46}"/>
              </a:ext>
            </a:extLst>
          </p:cNvPr>
          <p:cNvSpPr>
            <a:spLocks noGrp="1"/>
          </p:cNvSpPr>
          <p:nvPr>
            <p:ph type="body" sz="quarter" idx="54" hasCustomPrompt="1"/>
          </p:nvPr>
        </p:nvSpPr>
        <p:spPr>
          <a:xfrm>
            <a:off x="3444532" y="3541128"/>
            <a:ext cx="2326215" cy="1601491"/>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30" name="Marcador de posición de imagen 3">
            <a:extLst>
              <a:ext uri="{FF2B5EF4-FFF2-40B4-BE49-F238E27FC236}">
                <a16:creationId xmlns:a16="http://schemas.microsoft.com/office/drawing/2014/main" id="{FF960761-6B7E-889E-B4D6-00EED7171740}"/>
              </a:ext>
            </a:extLst>
          </p:cNvPr>
          <p:cNvSpPr>
            <a:spLocks noGrp="1"/>
          </p:cNvSpPr>
          <p:nvPr>
            <p:ph type="pic" sz="quarter" idx="55" hasCustomPrompt="1"/>
          </p:nvPr>
        </p:nvSpPr>
        <p:spPr>
          <a:xfrm>
            <a:off x="4937166" y="2548572"/>
            <a:ext cx="824400" cy="823277"/>
          </a:xfrm>
        </p:spPr>
        <p:txBody>
          <a:bodyPr anchor="ctr"/>
          <a:lstStyle>
            <a:lvl1pPr marL="0" indent="0" algn="r">
              <a:buNone/>
              <a:defRPr sz="1600">
                <a:solidFill>
                  <a:schemeClr val="accent2"/>
                </a:solidFill>
              </a:defRPr>
            </a:lvl1pPr>
          </a:lstStyle>
          <a:p>
            <a:r>
              <a:rPr lang="ar-SA" noProof="0"/>
              <a:t>Icon</a:t>
            </a:r>
          </a:p>
        </p:txBody>
      </p:sp>
      <p:sp>
        <p:nvSpPr>
          <p:cNvPr id="35" name="Marcador de texto 30">
            <a:extLst>
              <a:ext uri="{FF2B5EF4-FFF2-40B4-BE49-F238E27FC236}">
                <a16:creationId xmlns:a16="http://schemas.microsoft.com/office/drawing/2014/main" id="{CDD7EAF5-1C53-A439-C938-9966A2B78BB9}"/>
              </a:ext>
            </a:extLst>
          </p:cNvPr>
          <p:cNvSpPr>
            <a:spLocks noGrp="1"/>
          </p:cNvSpPr>
          <p:nvPr>
            <p:ph type="body" sz="quarter" idx="56" hasCustomPrompt="1"/>
          </p:nvPr>
        </p:nvSpPr>
        <p:spPr>
          <a:xfrm>
            <a:off x="3435351" y="2956560"/>
            <a:ext cx="1440000" cy="407987"/>
          </a:xfrm>
        </p:spPr>
        <p:txBody>
          <a:bodyPr anchor="b"/>
          <a:lstStyle>
            <a:lvl1pPr marL="0" indent="0" algn="r">
              <a:buNone/>
              <a:defRPr sz="32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a:t>%</a:t>
            </a:r>
          </a:p>
        </p:txBody>
      </p:sp>
      <p:sp>
        <p:nvSpPr>
          <p:cNvPr id="36" name="Marcador de texto 30">
            <a:extLst>
              <a:ext uri="{FF2B5EF4-FFF2-40B4-BE49-F238E27FC236}">
                <a16:creationId xmlns:a16="http://schemas.microsoft.com/office/drawing/2014/main" id="{1E28811B-1FE3-5629-E2D3-1785BD2B084F}"/>
              </a:ext>
            </a:extLst>
          </p:cNvPr>
          <p:cNvSpPr>
            <a:spLocks noGrp="1"/>
          </p:cNvSpPr>
          <p:nvPr>
            <p:ph type="body" sz="quarter" idx="57" hasCustomPrompt="1"/>
          </p:nvPr>
        </p:nvSpPr>
        <p:spPr>
          <a:xfrm>
            <a:off x="6398700" y="2548573"/>
            <a:ext cx="1440000" cy="40798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نص</a:t>
            </a:r>
          </a:p>
        </p:txBody>
      </p:sp>
      <p:sp>
        <p:nvSpPr>
          <p:cNvPr id="37" name="Marcador de texto 30">
            <a:extLst>
              <a:ext uri="{FF2B5EF4-FFF2-40B4-BE49-F238E27FC236}">
                <a16:creationId xmlns:a16="http://schemas.microsoft.com/office/drawing/2014/main" id="{5C8177CC-5B9A-CBFC-6CC4-A93742EFA22E}"/>
              </a:ext>
            </a:extLst>
          </p:cNvPr>
          <p:cNvSpPr>
            <a:spLocks noGrp="1"/>
          </p:cNvSpPr>
          <p:nvPr>
            <p:ph type="body" sz="quarter" idx="58" hasCustomPrompt="1"/>
          </p:nvPr>
        </p:nvSpPr>
        <p:spPr>
          <a:xfrm>
            <a:off x="6403291" y="3541128"/>
            <a:ext cx="2326215" cy="1601491"/>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38" name="Marcador de posición de imagen 3">
            <a:extLst>
              <a:ext uri="{FF2B5EF4-FFF2-40B4-BE49-F238E27FC236}">
                <a16:creationId xmlns:a16="http://schemas.microsoft.com/office/drawing/2014/main" id="{0E2973ED-2571-5508-B21F-B93518761C74}"/>
              </a:ext>
            </a:extLst>
          </p:cNvPr>
          <p:cNvSpPr>
            <a:spLocks noGrp="1"/>
          </p:cNvSpPr>
          <p:nvPr>
            <p:ph type="pic" sz="quarter" idx="59" hasCustomPrompt="1"/>
          </p:nvPr>
        </p:nvSpPr>
        <p:spPr>
          <a:xfrm>
            <a:off x="7900515" y="2548572"/>
            <a:ext cx="824400" cy="823277"/>
          </a:xfrm>
        </p:spPr>
        <p:txBody>
          <a:bodyPr anchor="ctr"/>
          <a:lstStyle>
            <a:lvl1pPr marL="0" indent="0" algn="r">
              <a:buNone/>
              <a:defRPr sz="1600">
                <a:solidFill>
                  <a:schemeClr val="accent2"/>
                </a:solidFill>
              </a:defRPr>
            </a:lvl1pPr>
          </a:lstStyle>
          <a:p>
            <a:r>
              <a:rPr lang="ar-SA" noProof="0"/>
              <a:t>Icon</a:t>
            </a:r>
          </a:p>
        </p:txBody>
      </p:sp>
      <p:sp>
        <p:nvSpPr>
          <p:cNvPr id="39" name="Marcador de texto 30">
            <a:extLst>
              <a:ext uri="{FF2B5EF4-FFF2-40B4-BE49-F238E27FC236}">
                <a16:creationId xmlns:a16="http://schemas.microsoft.com/office/drawing/2014/main" id="{52D1D635-6647-9418-74A2-24DB912E5ED9}"/>
              </a:ext>
            </a:extLst>
          </p:cNvPr>
          <p:cNvSpPr>
            <a:spLocks noGrp="1"/>
          </p:cNvSpPr>
          <p:nvPr>
            <p:ph type="body" sz="quarter" idx="60" hasCustomPrompt="1"/>
          </p:nvPr>
        </p:nvSpPr>
        <p:spPr>
          <a:xfrm>
            <a:off x="6398700" y="2956560"/>
            <a:ext cx="1440000" cy="407987"/>
          </a:xfrm>
        </p:spPr>
        <p:txBody>
          <a:bodyPr anchor="b"/>
          <a:lstStyle>
            <a:lvl1pPr marL="0" indent="0" algn="r">
              <a:buNone/>
              <a:defRPr sz="32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a:t>%</a:t>
            </a:r>
          </a:p>
        </p:txBody>
      </p:sp>
      <p:sp>
        <p:nvSpPr>
          <p:cNvPr id="40" name="Marcador de texto 30">
            <a:extLst>
              <a:ext uri="{FF2B5EF4-FFF2-40B4-BE49-F238E27FC236}">
                <a16:creationId xmlns:a16="http://schemas.microsoft.com/office/drawing/2014/main" id="{AA6398B9-D89D-2BED-B554-C64F0BB78723}"/>
              </a:ext>
            </a:extLst>
          </p:cNvPr>
          <p:cNvSpPr>
            <a:spLocks noGrp="1"/>
          </p:cNvSpPr>
          <p:nvPr>
            <p:ph type="body" sz="quarter" idx="61" hasCustomPrompt="1"/>
          </p:nvPr>
        </p:nvSpPr>
        <p:spPr>
          <a:xfrm>
            <a:off x="9362049" y="2548573"/>
            <a:ext cx="1440000" cy="40798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نص</a:t>
            </a:r>
          </a:p>
        </p:txBody>
      </p:sp>
      <p:sp>
        <p:nvSpPr>
          <p:cNvPr id="41" name="Marcador de texto 30">
            <a:extLst>
              <a:ext uri="{FF2B5EF4-FFF2-40B4-BE49-F238E27FC236}">
                <a16:creationId xmlns:a16="http://schemas.microsoft.com/office/drawing/2014/main" id="{7ABD1027-4568-6243-7CCC-6A82BC71C546}"/>
              </a:ext>
            </a:extLst>
          </p:cNvPr>
          <p:cNvSpPr>
            <a:spLocks noGrp="1"/>
          </p:cNvSpPr>
          <p:nvPr>
            <p:ph type="body" sz="quarter" idx="62" hasCustomPrompt="1"/>
          </p:nvPr>
        </p:nvSpPr>
        <p:spPr>
          <a:xfrm>
            <a:off x="9362049" y="3541128"/>
            <a:ext cx="2326215" cy="1601491"/>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42" name="Marcador de posición de imagen 3">
            <a:extLst>
              <a:ext uri="{FF2B5EF4-FFF2-40B4-BE49-F238E27FC236}">
                <a16:creationId xmlns:a16="http://schemas.microsoft.com/office/drawing/2014/main" id="{794EE808-F0CF-4082-8DAD-AC3AE1731C2B}"/>
              </a:ext>
            </a:extLst>
          </p:cNvPr>
          <p:cNvSpPr>
            <a:spLocks noGrp="1"/>
          </p:cNvSpPr>
          <p:nvPr>
            <p:ph type="pic" sz="quarter" idx="63" hasCustomPrompt="1"/>
          </p:nvPr>
        </p:nvSpPr>
        <p:spPr>
          <a:xfrm>
            <a:off x="10863864" y="2548572"/>
            <a:ext cx="824400" cy="823277"/>
          </a:xfrm>
        </p:spPr>
        <p:txBody>
          <a:bodyPr anchor="ctr"/>
          <a:lstStyle>
            <a:lvl1pPr marL="0" indent="0" algn="r">
              <a:buNone/>
              <a:defRPr sz="1600">
                <a:solidFill>
                  <a:schemeClr val="accent2"/>
                </a:solidFill>
              </a:defRPr>
            </a:lvl1pPr>
          </a:lstStyle>
          <a:p>
            <a:r>
              <a:rPr lang="ar-SA" noProof="0"/>
              <a:t>Icon</a:t>
            </a:r>
          </a:p>
        </p:txBody>
      </p:sp>
      <p:sp>
        <p:nvSpPr>
          <p:cNvPr id="43" name="Marcador de texto 30">
            <a:extLst>
              <a:ext uri="{FF2B5EF4-FFF2-40B4-BE49-F238E27FC236}">
                <a16:creationId xmlns:a16="http://schemas.microsoft.com/office/drawing/2014/main" id="{737CA6BF-E599-0320-EB8A-8AFDF3E70E87}"/>
              </a:ext>
            </a:extLst>
          </p:cNvPr>
          <p:cNvSpPr>
            <a:spLocks noGrp="1"/>
          </p:cNvSpPr>
          <p:nvPr>
            <p:ph type="body" sz="quarter" idx="64" hasCustomPrompt="1"/>
          </p:nvPr>
        </p:nvSpPr>
        <p:spPr>
          <a:xfrm>
            <a:off x="9362049" y="2956560"/>
            <a:ext cx="1440000" cy="407987"/>
          </a:xfrm>
        </p:spPr>
        <p:txBody>
          <a:bodyPr anchor="b"/>
          <a:lstStyle>
            <a:lvl1pPr marL="0" indent="0" algn="r">
              <a:buNone/>
              <a:defRPr sz="32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a:t>%</a:t>
            </a:r>
          </a:p>
        </p:txBody>
      </p:sp>
      <p:pic>
        <p:nvPicPr>
          <p:cNvPr id="21" name="Gráfico 20">
            <a:extLst>
              <a:ext uri="{FF2B5EF4-FFF2-40B4-BE49-F238E27FC236}">
                <a16:creationId xmlns:a16="http://schemas.microsoft.com/office/drawing/2014/main" id="{ACEADC07-8A65-BDB2-614C-7A9E314C72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22" name="Marcador de pie de página 3">
            <a:extLst>
              <a:ext uri="{FF2B5EF4-FFF2-40B4-BE49-F238E27FC236}">
                <a16:creationId xmlns:a16="http://schemas.microsoft.com/office/drawing/2014/main" id="{2BD2FE86-4AED-30E1-FEC0-5CCFB079648A}"/>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23" name="Marcador de número de diapositiva 4">
            <a:extLst>
              <a:ext uri="{FF2B5EF4-FFF2-40B4-BE49-F238E27FC236}">
                <a16:creationId xmlns:a16="http://schemas.microsoft.com/office/drawing/2014/main" id="{99246ACA-3D04-D00E-369D-E8AEB72F186D}"/>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dirty="0"/>
          </a:p>
        </p:txBody>
      </p:sp>
      <p:sp>
        <p:nvSpPr>
          <p:cNvPr id="24" name="Marcador de texto 3">
            <a:extLst>
              <a:ext uri="{FF2B5EF4-FFF2-40B4-BE49-F238E27FC236}">
                <a16:creationId xmlns:a16="http://schemas.microsoft.com/office/drawing/2014/main" id="{4B2CD6C4-A70F-3024-1D73-0498D92A2E46}"/>
              </a:ext>
            </a:extLst>
          </p:cNvPr>
          <p:cNvSpPr>
            <a:spLocks noGrp="1"/>
          </p:cNvSpPr>
          <p:nvPr>
            <p:ph type="body" sz="quarter" idx="65"/>
          </p:nvPr>
        </p:nvSpPr>
        <p:spPr>
          <a:xfrm>
            <a:off x="11471434" y="6409945"/>
            <a:ext cx="57600" cy="8280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586750993"/>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s icons + subtitl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60F78-767D-79B7-8418-BAC69D5AA14A}"/>
              </a:ext>
            </a:extLst>
          </p:cNvPr>
          <p:cNvSpPr>
            <a:spLocks noGrp="1"/>
          </p:cNvSpPr>
          <p:nvPr>
            <p:ph type="title" hasCustomPrompt="1"/>
          </p:nvPr>
        </p:nvSpPr>
        <p:spPr>
          <a:xfrm>
            <a:off x="7277375" y="365126"/>
            <a:ext cx="4435200" cy="1539874"/>
          </a:xfrm>
        </p:spPr>
        <p:txBody>
          <a:bodyPr anchor="b"/>
          <a:lstStyle>
            <a:lvl1pPr algn="r">
              <a:defRPr sz="3000">
                <a:solidFill>
                  <a:schemeClr val="tx2"/>
                </a:solidFill>
              </a:defRPr>
            </a:lvl1pPr>
          </a:lstStyle>
          <a:p>
            <a:r>
              <a:rPr lang="ar-SA" noProof="0"/>
              <a:t>العنوان 30pt ، تاهوما</a:t>
            </a:r>
            <a:br>
              <a:rPr lang="ar-SA" noProof="0"/>
            </a:br>
            <a:r>
              <a:rPr lang="ar-SA" noProof="0"/>
              <a:t>الحد الأقصى 2 سطر</a:t>
            </a:r>
          </a:p>
        </p:txBody>
      </p:sp>
      <p:pic>
        <p:nvPicPr>
          <p:cNvPr id="7" name="Gráfico 6">
            <a:extLst>
              <a:ext uri="{FF2B5EF4-FFF2-40B4-BE49-F238E27FC236}">
                <a16:creationId xmlns:a16="http://schemas.microsoft.com/office/drawing/2014/main" id="{7A879CB9-1023-F0A8-9620-D883B4CEE2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49" name="Marcador de texto 14">
            <a:extLst>
              <a:ext uri="{FF2B5EF4-FFF2-40B4-BE49-F238E27FC236}">
                <a16:creationId xmlns:a16="http://schemas.microsoft.com/office/drawing/2014/main" id="{3ECA4DAA-21C7-9EDF-5DF9-57B6F2473819}"/>
              </a:ext>
            </a:extLst>
          </p:cNvPr>
          <p:cNvSpPr>
            <a:spLocks noGrp="1"/>
          </p:cNvSpPr>
          <p:nvPr>
            <p:ph type="body" sz="quarter" idx="44"/>
          </p:nvPr>
        </p:nvSpPr>
        <p:spPr>
          <a:xfrm>
            <a:off x="479425" y="375499"/>
            <a:ext cx="11233150" cy="7200"/>
          </a:xfrm>
          <a:solidFill>
            <a:schemeClr val="accent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sp>
        <p:nvSpPr>
          <p:cNvPr id="4" name="Marcador de posición de imagen 3">
            <a:extLst>
              <a:ext uri="{FF2B5EF4-FFF2-40B4-BE49-F238E27FC236}">
                <a16:creationId xmlns:a16="http://schemas.microsoft.com/office/drawing/2014/main" id="{5E57138F-1B2A-75AE-75A9-228653708CE8}"/>
              </a:ext>
            </a:extLst>
          </p:cNvPr>
          <p:cNvSpPr>
            <a:spLocks noGrp="1"/>
          </p:cNvSpPr>
          <p:nvPr>
            <p:ph type="pic" sz="quarter" idx="51" hasCustomPrompt="1"/>
          </p:nvPr>
        </p:nvSpPr>
        <p:spPr>
          <a:xfrm>
            <a:off x="2377420" y="2548572"/>
            <a:ext cx="824400" cy="823277"/>
          </a:xfrm>
        </p:spPr>
        <p:txBody>
          <a:bodyPr anchor="ctr"/>
          <a:lstStyle>
            <a:lvl1pPr marL="0" indent="0" algn="ctr">
              <a:buNone/>
              <a:defRPr sz="1600"/>
            </a:lvl1pPr>
          </a:lstStyle>
          <a:p>
            <a:r>
              <a:rPr lang="ar-SA" noProof="0"/>
              <a:t>Icon</a:t>
            </a:r>
          </a:p>
        </p:txBody>
      </p:sp>
      <p:sp>
        <p:nvSpPr>
          <p:cNvPr id="30" name="Marcador de posición de imagen 3">
            <a:extLst>
              <a:ext uri="{FF2B5EF4-FFF2-40B4-BE49-F238E27FC236}">
                <a16:creationId xmlns:a16="http://schemas.microsoft.com/office/drawing/2014/main" id="{FF960761-6B7E-889E-B4D6-00EED7171740}"/>
              </a:ext>
            </a:extLst>
          </p:cNvPr>
          <p:cNvSpPr>
            <a:spLocks noGrp="1"/>
          </p:cNvSpPr>
          <p:nvPr>
            <p:ph type="pic" sz="quarter" idx="55" hasCustomPrompt="1"/>
          </p:nvPr>
        </p:nvSpPr>
        <p:spPr>
          <a:xfrm>
            <a:off x="5221639" y="2548572"/>
            <a:ext cx="824400" cy="823277"/>
          </a:xfrm>
        </p:spPr>
        <p:txBody>
          <a:bodyPr anchor="ctr"/>
          <a:lstStyle>
            <a:lvl1pPr marL="0" indent="0" algn="ctr">
              <a:buNone/>
              <a:defRPr sz="1600"/>
            </a:lvl1pPr>
          </a:lstStyle>
          <a:p>
            <a:r>
              <a:rPr lang="ar-SA" noProof="0"/>
              <a:t>Icon</a:t>
            </a:r>
          </a:p>
        </p:txBody>
      </p:sp>
      <p:sp>
        <p:nvSpPr>
          <p:cNvPr id="38" name="Marcador de posición de imagen 3">
            <a:extLst>
              <a:ext uri="{FF2B5EF4-FFF2-40B4-BE49-F238E27FC236}">
                <a16:creationId xmlns:a16="http://schemas.microsoft.com/office/drawing/2014/main" id="{0E2973ED-2571-5508-B21F-B93518761C74}"/>
              </a:ext>
            </a:extLst>
          </p:cNvPr>
          <p:cNvSpPr>
            <a:spLocks noGrp="1"/>
          </p:cNvSpPr>
          <p:nvPr>
            <p:ph type="pic" sz="quarter" idx="59" hasCustomPrompt="1"/>
          </p:nvPr>
        </p:nvSpPr>
        <p:spPr>
          <a:xfrm>
            <a:off x="8065857" y="2548572"/>
            <a:ext cx="824400" cy="823277"/>
          </a:xfrm>
        </p:spPr>
        <p:txBody>
          <a:bodyPr anchor="ctr"/>
          <a:lstStyle>
            <a:lvl1pPr marL="0" indent="0" algn="ctr">
              <a:buNone/>
              <a:defRPr sz="1600"/>
            </a:lvl1pPr>
          </a:lstStyle>
          <a:p>
            <a:r>
              <a:rPr lang="ar-SA" noProof="0"/>
              <a:t>Icon</a:t>
            </a:r>
          </a:p>
        </p:txBody>
      </p:sp>
      <p:sp>
        <p:nvSpPr>
          <p:cNvPr id="42" name="Marcador de posición de imagen 3">
            <a:extLst>
              <a:ext uri="{FF2B5EF4-FFF2-40B4-BE49-F238E27FC236}">
                <a16:creationId xmlns:a16="http://schemas.microsoft.com/office/drawing/2014/main" id="{794EE808-F0CF-4082-8DAD-AC3AE1731C2B}"/>
              </a:ext>
            </a:extLst>
          </p:cNvPr>
          <p:cNvSpPr>
            <a:spLocks noGrp="1"/>
          </p:cNvSpPr>
          <p:nvPr>
            <p:ph type="pic" sz="quarter" idx="63" hasCustomPrompt="1"/>
          </p:nvPr>
        </p:nvSpPr>
        <p:spPr>
          <a:xfrm>
            <a:off x="10895072" y="2548572"/>
            <a:ext cx="824400" cy="823277"/>
          </a:xfrm>
        </p:spPr>
        <p:txBody>
          <a:bodyPr anchor="ctr"/>
          <a:lstStyle>
            <a:lvl1pPr marL="0" indent="0" algn="ctr">
              <a:buNone/>
              <a:defRPr sz="1600"/>
            </a:lvl1pPr>
          </a:lstStyle>
          <a:p>
            <a:r>
              <a:rPr lang="ar-SA" noProof="0"/>
              <a:t>Icon</a:t>
            </a:r>
          </a:p>
        </p:txBody>
      </p:sp>
      <p:sp>
        <p:nvSpPr>
          <p:cNvPr id="23" name="Marcador de texto 30">
            <a:extLst>
              <a:ext uri="{FF2B5EF4-FFF2-40B4-BE49-F238E27FC236}">
                <a16:creationId xmlns:a16="http://schemas.microsoft.com/office/drawing/2014/main" id="{6B41D2B7-F475-0F5F-0E02-6257FE6996CD}"/>
              </a:ext>
            </a:extLst>
          </p:cNvPr>
          <p:cNvSpPr>
            <a:spLocks noGrp="1"/>
          </p:cNvSpPr>
          <p:nvPr>
            <p:ph type="body" sz="quarter" idx="26" hasCustomPrompt="1"/>
          </p:nvPr>
        </p:nvSpPr>
        <p:spPr>
          <a:xfrm>
            <a:off x="480220" y="3573210"/>
            <a:ext cx="2721600" cy="59593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الترجمة</a:t>
            </a:r>
          </a:p>
        </p:txBody>
      </p:sp>
      <p:sp>
        <p:nvSpPr>
          <p:cNvPr id="24" name="Marcador de texto 30">
            <a:extLst>
              <a:ext uri="{FF2B5EF4-FFF2-40B4-BE49-F238E27FC236}">
                <a16:creationId xmlns:a16="http://schemas.microsoft.com/office/drawing/2014/main" id="{203F5DB0-5441-D4B3-1E0E-171481CEDE17}"/>
              </a:ext>
            </a:extLst>
          </p:cNvPr>
          <p:cNvSpPr>
            <a:spLocks noGrp="1"/>
          </p:cNvSpPr>
          <p:nvPr>
            <p:ph type="body" sz="quarter" idx="45" hasCustomPrompt="1"/>
          </p:nvPr>
        </p:nvSpPr>
        <p:spPr>
          <a:xfrm>
            <a:off x="480221" y="4342617"/>
            <a:ext cx="2721600" cy="1024294"/>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26" name="Marcador de texto 30">
            <a:extLst>
              <a:ext uri="{FF2B5EF4-FFF2-40B4-BE49-F238E27FC236}">
                <a16:creationId xmlns:a16="http://schemas.microsoft.com/office/drawing/2014/main" id="{378E04D6-2D0F-3C52-BF5F-3C9A42D1B6F4}"/>
              </a:ext>
            </a:extLst>
          </p:cNvPr>
          <p:cNvSpPr>
            <a:spLocks noGrp="1"/>
          </p:cNvSpPr>
          <p:nvPr>
            <p:ph type="body" sz="quarter" idx="48" hasCustomPrompt="1"/>
          </p:nvPr>
        </p:nvSpPr>
        <p:spPr>
          <a:xfrm>
            <a:off x="3324439" y="3573210"/>
            <a:ext cx="2721600" cy="59593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الترجمة</a:t>
            </a:r>
          </a:p>
        </p:txBody>
      </p:sp>
      <p:sp>
        <p:nvSpPr>
          <p:cNvPr id="27" name="Marcador de texto 30">
            <a:extLst>
              <a:ext uri="{FF2B5EF4-FFF2-40B4-BE49-F238E27FC236}">
                <a16:creationId xmlns:a16="http://schemas.microsoft.com/office/drawing/2014/main" id="{5C0D4B51-A21A-8738-1296-94E248FEFAEE}"/>
              </a:ext>
            </a:extLst>
          </p:cNvPr>
          <p:cNvSpPr>
            <a:spLocks noGrp="1"/>
          </p:cNvSpPr>
          <p:nvPr>
            <p:ph type="body" sz="quarter" idx="64" hasCustomPrompt="1"/>
          </p:nvPr>
        </p:nvSpPr>
        <p:spPr>
          <a:xfrm>
            <a:off x="3324439" y="4342617"/>
            <a:ext cx="2721600" cy="1024294"/>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32" name="Marcador de texto 30">
            <a:extLst>
              <a:ext uri="{FF2B5EF4-FFF2-40B4-BE49-F238E27FC236}">
                <a16:creationId xmlns:a16="http://schemas.microsoft.com/office/drawing/2014/main" id="{0D37B1F1-52D6-8A51-DCF7-B3052AB48A7F}"/>
              </a:ext>
            </a:extLst>
          </p:cNvPr>
          <p:cNvSpPr>
            <a:spLocks noGrp="1"/>
          </p:cNvSpPr>
          <p:nvPr>
            <p:ph type="body" sz="quarter" idx="65" hasCustomPrompt="1"/>
          </p:nvPr>
        </p:nvSpPr>
        <p:spPr>
          <a:xfrm>
            <a:off x="6168657" y="3573210"/>
            <a:ext cx="2721600" cy="59593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dirty="0"/>
              <a:t>الترجمة</a:t>
            </a:r>
          </a:p>
          <a:p>
            <a:pPr lvl="0"/>
            <a:endParaRPr lang="ar-SA" noProof="0" dirty="0"/>
          </a:p>
        </p:txBody>
      </p:sp>
      <p:sp>
        <p:nvSpPr>
          <p:cNvPr id="33" name="Marcador de texto 30">
            <a:extLst>
              <a:ext uri="{FF2B5EF4-FFF2-40B4-BE49-F238E27FC236}">
                <a16:creationId xmlns:a16="http://schemas.microsoft.com/office/drawing/2014/main" id="{42AAB943-1320-5D07-0CC3-92A8391F2342}"/>
              </a:ext>
            </a:extLst>
          </p:cNvPr>
          <p:cNvSpPr>
            <a:spLocks noGrp="1"/>
          </p:cNvSpPr>
          <p:nvPr>
            <p:ph type="body" sz="quarter" idx="52" hasCustomPrompt="1"/>
          </p:nvPr>
        </p:nvSpPr>
        <p:spPr>
          <a:xfrm>
            <a:off x="6168657" y="4342617"/>
            <a:ext cx="2721600" cy="1024294"/>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sp>
        <p:nvSpPr>
          <p:cNvPr id="34" name="Marcador de texto 30">
            <a:extLst>
              <a:ext uri="{FF2B5EF4-FFF2-40B4-BE49-F238E27FC236}">
                <a16:creationId xmlns:a16="http://schemas.microsoft.com/office/drawing/2014/main" id="{02D5A18C-F693-A7CB-E5B3-F98AB513B4FC}"/>
              </a:ext>
            </a:extLst>
          </p:cNvPr>
          <p:cNvSpPr>
            <a:spLocks noGrp="1"/>
          </p:cNvSpPr>
          <p:nvPr>
            <p:ph type="body" sz="quarter" idx="54" hasCustomPrompt="1"/>
          </p:nvPr>
        </p:nvSpPr>
        <p:spPr>
          <a:xfrm>
            <a:off x="8997872" y="3573210"/>
            <a:ext cx="2721600" cy="595937"/>
          </a:xfrm>
        </p:spPr>
        <p:txBody>
          <a:bodyPr/>
          <a:lstStyle>
            <a:lvl1pPr marL="0" indent="0" algn="r">
              <a:buNone/>
              <a:defRPr sz="2000">
                <a:solidFill>
                  <a:schemeClr val="accent2"/>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marL="0" marR="0" lvl="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noProof="0" dirty="0"/>
              <a:t>الترجمة</a:t>
            </a:r>
          </a:p>
          <a:p>
            <a:pPr lvl="0"/>
            <a:endParaRPr lang="ar-SA" noProof="0" dirty="0"/>
          </a:p>
        </p:txBody>
      </p:sp>
      <p:sp>
        <p:nvSpPr>
          <p:cNvPr id="44" name="Marcador de texto 30">
            <a:extLst>
              <a:ext uri="{FF2B5EF4-FFF2-40B4-BE49-F238E27FC236}">
                <a16:creationId xmlns:a16="http://schemas.microsoft.com/office/drawing/2014/main" id="{893A2FDF-3BC3-3E08-043D-4A9F7C597DB7}"/>
              </a:ext>
            </a:extLst>
          </p:cNvPr>
          <p:cNvSpPr>
            <a:spLocks noGrp="1"/>
          </p:cNvSpPr>
          <p:nvPr>
            <p:ph type="body" sz="quarter" idx="66" hasCustomPrompt="1"/>
          </p:nvPr>
        </p:nvSpPr>
        <p:spPr>
          <a:xfrm>
            <a:off x="8997872" y="4342617"/>
            <a:ext cx="2721600" cy="1024294"/>
          </a:xfrm>
        </p:spPr>
        <p:txBody>
          <a:bodyPr/>
          <a:lstStyle>
            <a:lvl1pPr marL="0" indent="0" algn="r">
              <a:lnSpc>
                <a:spcPct val="110000"/>
              </a:lnSpc>
              <a:buNone/>
              <a:defRPr sz="1050">
                <a:solidFill>
                  <a:schemeClr val="tx1"/>
                </a:solidFill>
              </a:defRPr>
            </a:lvl1pPr>
            <a:lvl2pPr marL="457200" indent="0">
              <a:buNone/>
              <a:defRPr sz="2200">
                <a:solidFill>
                  <a:srgbClr val="002C58"/>
                </a:solidFill>
              </a:defRPr>
            </a:lvl2pPr>
            <a:lvl3pPr marL="914400" indent="0">
              <a:buNone/>
              <a:defRPr sz="2200">
                <a:solidFill>
                  <a:srgbClr val="002C58"/>
                </a:solidFill>
              </a:defRPr>
            </a:lvl3pPr>
            <a:lvl4pPr marL="1371600" indent="0">
              <a:buNone/>
              <a:defRPr sz="2200">
                <a:solidFill>
                  <a:srgbClr val="002C58"/>
                </a:solidFill>
              </a:defRPr>
            </a:lvl4pPr>
            <a:lvl5pPr marL="1828800" indent="0">
              <a:buNone/>
              <a:defRPr sz="2200">
                <a:solidFill>
                  <a:srgbClr val="002C58"/>
                </a:solidFill>
              </a:defRPr>
            </a:lvl5pPr>
          </a:lstStyle>
          <a:p>
            <a:pPr lvl="0"/>
            <a:r>
              <a:rPr lang="ar-SA" noProof="0" dirty="0"/>
              <a:t>المحتوى</a:t>
            </a:r>
          </a:p>
        </p:txBody>
      </p:sp>
      <p:pic>
        <p:nvPicPr>
          <p:cNvPr id="17" name="Gráfico 16">
            <a:extLst>
              <a:ext uri="{FF2B5EF4-FFF2-40B4-BE49-F238E27FC236}">
                <a16:creationId xmlns:a16="http://schemas.microsoft.com/office/drawing/2014/main" id="{9639E405-32C8-5157-4542-BDD3629A27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18" name="Marcador de pie de página 3">
            <a:extLst>
              <a:ext uri="{FF2B5EF4-FFF2-40B4-BE49-F238E27FC236}">
                <a16:creationId xmlns:a16="http://schemas.microsoft.com/office/drawing/2014/main" id="{B2A6A6F3-B3E0-ABBD-3892-64BEAA40CE2A}"/>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19" name="Marcador de número de diapositiva 4">
            <a:extLst>
              <a:ext uri="{FF2B5EF4-FFF2-40B4-BE49-F238E27FC236}">
                <a16:creationId xmlns:a16="http://schemas.microsoft.com/office/drawing/2014/main" id="{9D3FD36F-C9BE-6743-54D7-7204C705C604}"/>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dirty="0"/>
          </a:p>
        </p:txBody>
      </p:sp>
      <p:sp>
        <p:nvSpPr>
          <p:cNvPr id="20" name="Marcador de texto 3">
            <a:extLst>
              <a:ext uri="{FF2B5EF4-FFF2-40B4-BE49-F238E27FC236}">
                <a16:creationId xmlns:a16="http://schemas.microsoft.com/office/drawing/2014/main" id="{41EB9D5F-C969-B10E-7347-707F85EF1BA9}"/>
              </a:ext>
            </a:extLst>
          </p:cNvPr>
          <p:cNvSpPr>
            <a:spLocks noGrp="1"/>
          </p:cNvSpPr>
          <p:nvPr>
            <p:ph type="body" sz="quarter" idx="67"/>
          </p:nvPr>
        </p:nvSpPr>
        <p:spPr>
          <a:xfrm>
            <a:off x="11471434" y="6409945"/>
            <a:ext cx="57600" cy="8280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3044137994"/>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6163-4FE1-4187-AD8A-52ED8CAFD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B0F3AB-E4F2-45CE-B8B9-41B01E6341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AF941-E8C7-46A2-A136-38986BF1BD8E}"/>
              </a:ext>
            </a:extLst>
          </p:cNvPr>
          <p:cNvSpPr>
            <a:spLocks noGrp="1"/>
          </p:cNvSpPr>
          <p:nvPr>
            <p:ph type="dt" sz="half" idx="10"/>
          </p:nvPr>
        </p:nvSpPr>
        <p:spPr/>
        <p:txBody>
          <a:bodyPr/>
          <a:lstStyle/>
          <a:p>
            <a:fld id="{02295156-7B75-4793-9398-887F314AF095}" type="datetimeFigureOut">
              <a:rPr lang="en-US" smtClean="0"/>
              <a:t>3/11/2026</a:t>
            </a:fld>
            <a:endParaRPr lang="en-US"/>
          </a:p>
        </p:txBody>
      </p:sp>
      <p:sp>
        <p:nvSpPr>
          <p:cNvPr id="5" name="Footer Placeholder 4">
            <a:extLst>
              <a:ext uri="{FF2B5EF4-FFF2-40B4-BE49-F238E27FC236}">
                <a16:creationId xmlns:a16="http://schemas.microsoft.com/office/drawing/2014/main" id="{AF8A997B-C3E4-4411-9835-ACF52D5CD6E9}"/>
              </a:ext>
            </a:extLst>
          </p:cNvPr>
          <p:cNvSpPr>
            <a:spLocks noGrp="1"/>
          </p:cNvSpPr>
          <p:nvPr>
            <p:ph type="ftr" sz="quarter" idx="11"/>
          </p:nvPr>
        </p:nvSpPr>
        <p:spPr/>
        <p:txBody>
          <a:bodyPr/>
          <a:lstStyle/>
          <a:p>
            <a:r>
              <a:rPr lang="en-US"/>
              <a:t>This document is classified as Confidential. by ANB-PDC-CENTRAL\61734 on Monday, January 5, 2026 11:38:16 AM</a:t>
            </a:r>
          </a:p>
        </p:txBody>
      </p:sp>
      <p:sp>
        <p:nvSpPr>
          <p:cNvPr id="6" name="Slide Number Placeholder 5">
            <a:extLst>
              <a:ext uri="{FF2B5EF4-FFF2-40B4-BE49-F238E27FC236}">
                <a16:creationId xmlns:a16="http://schemas.microsoft.com/office/drawing/2014/main" id="{6F305B4B-56D2-485D-A63D-E210947809DA}"/>
              </a:ext>
            </a:extLst>
          </p:cNvPr>
          <p:cNvSpPr>
            <a:spLocks noGrp="1"/>
          </p:cNvSpPr>
          <p:nvPr>
            <p:ph type="sldNum" sz="quarter" idx="12"/>
          </p:nvPr>
        </p:nvSpPr>
        <p:spPr/>
        <p:txBody>
          <a:bodyPr/>
          <a:lstStyle/>
          <a:p>
            <a:fld id="{EFC559B1-51B4-431D-B2D7-A8BC625BE2EC}" type="slidenum">
              <a:rPr lang="en-US" smtClean="0"/>
              <a:t>‹#›</a:t>
            </a:fld>
            <a:endParaRPr lang="en-US"/>
          </a:p>
        </p:txBody>
      </p:sp>
    </p:spTree>
    <p:extLst>
      <p:ext uri="{BB962C8B-B14F-4D97-AF65-F5344CB8AC3E}">
        <p14:creationId xmlns:p14="http://schemas.microsoft.com/office/powerpoint/2010/main" val="427888273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UE COVER">
    <p:bg>
      <p:bgPr>
        <a:solidFill>
          <a:schemeClr val="accent1"/>
        </a:solidFill>
        <a:effectLst/>
      </p:bgPr>
    </p:bg>
    <p:spTree>
      <p:nvGrpSpPr>
        <p:cNvPr id="1" name=""/>
        <p:cNvGrpSpPr/>
        <p:nvPr/>
      </p:nvGrpSpPr>
      <p:grpSpPr>
        <a:xfrm>
          <a:off x="0" y="0"/>
          <a:ext cx="0" cy="0"/>
          <a:chOff x="0" y="0"/>
          <a:chExt cx="0" cy="0"/>
        </a:xfrm>
      </p:grpSpPr>
      <p:pic>
        <p:nvPicPr>
          <p:cNvPr id="20" name="Gráfico 19">
            <a:extLst>
              <a:ext uri="{FF2B5EF4-FFF2-40B4-BE49-F238E27FC236}">
                <a16:creationId xmlns:a16="http://schemas.microsoft.com/office/drawing/2014/main" id="{7315CB2D-E3FC-86F2-CF90-B82CAA77B0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8479" y="2727960"/>
            <a:ext cx="2683589" cy="1123950"/>
          </a:xfrm>
          <a:prstGeom prst="rect">
            <a:avLst/>
          </a:prstGeom>
        </p:spPr>
      </p:pic>
      <p:pic>
        <p:nvPicPr>
          <p:cNvPr id="5" name="Gráfico 4">
            <a:extLst>
              <a:ext uri="{FF2B5EF4-FFF2-40B4-BE49-F238E27FC236}">
                <a16:creationId xmlns:a16="http://schemas.microsoft.com/office/drawing/2014/main" id="{8AD57D17-DE92-A3AD-92F8-4F91F4BBE7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8479" y="2727960"/>
            <a:ext cx="2683589" cy="1123950"/>
          </a:xfrm>
          <a:prstGeom prst="rect">
            <a:avLst/>
          </a:prstGeom>
        </p:spPr>
      </p:pic>
    </p:spTree>
    <p:extLst>
      <p:ext uri="{BB962C8B-B14F-4D97-AF65-F5344CB8AC3E}">
        <p14:creationId xmlns:p14="http://schemas.microsoft.com/office/powerpoint/2010/main" val="196581554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ARK BLUE COVER">
    <p:bg>
      <p:bgPr>
        <a:solidFill>
          <a:schemeClr val="accent2"/>
        </a:solidFill>
        <a:effectLst/>
      </p:bgPr>
    </p:bg>
    <p:spTree>
      <p:nvGrpSpPr>
        <p:cNvPr id="1" name=""/>
        <p:cNvGrpSpPr/>
        <p:nvPr/>
      </p:nvGrpSpPr>
      <p:grpSpPr>
        <a:xfrm>
          <a:off x="0" y="0"/>
          <a:ext cx="0" cy="0"/>
          <a:chOff x="0" y="0"/>
          <a:chExt cx="0" cy="0"/>
        </a:xfrm>
      </p:grpSpPr>
      <p:pic>
        <p:nvPicPr>
          <p:cNvPr id="20" name="Gráfico 19">
            <a:extLst>
              <a:ext uri="{FF2B5EF4-FFF2-40B4-BE49-F238E27FC236}">
                <a16:creationId xmlns:a16="http://schemas.microsoft.com/office/drawing/2014/main" id="{7315CB2D-E3FC-86F2-CF90-B82CAA77B0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8479" y="2727960"/>
            <a:ext cx="2683589" cy="1123950"/>
          </a:xfrm>
          <a:prstGeom prst="rect">
            <a:avLst/>
          </a:prstGeom>
        </p:spPr>
      </p:pic>
      <p:pic>
        <p:nvPicPr>
          <p:cNvPr id="5" name="Gráfico 4">
            <a:extLst>
              <a:ext uri="{FF2B5EF4-FFF2-40B4-BE49-F238E27FC236}">
                <a16:creationId xmlns:a16="http://schemas.microsoft.com/office/drawing/2014/main" id="{BF52A934-ABBC-0B91-24AD-4DD94C1246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8479" y="2727960"/>
            <a:ext cx="2683589" cy="1123950"/>
          </a:xfrm>
          <a:prstGeom prst="rect">
            <a:avLst/>
          </a:prstGeom>
        </p:spPr>
      </p:pic>
    </p:spTree>
    <p:extLst>
      <p:ext uri="{BB962C8B-B14F-4D97-AF65-F5344CB8AC3E}">
        <p14:creationId xmlns:p14="http://schemas.microsoft.com/office/powerpoint/2010/main" val="388193380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WHITE COVER">
    <p:bg>
      <p:bgRef idx="1001">
        <a:schemeClr val="bg1"/>
      </p:bgRef>
    </p:bg>
    <p:spTree>
      <p:nvGrpSpPr>
        <p:cNvPr id="1" name=""/>
        <p:cNvGrpSpPr/>
        <p:nvPr/>
      </p:nvGrpSpPr>
      <p:grpSpPr>
        <a:xfrm>
          <a:off x="0" y="0"/>
          <a:ext cx="0" cy="0"/>
          <a:chOff x="0" y="0"/>
          <a:chExt cx="0" cy="0"/>
        </a:xfrm>
      </p:grpSpPr>
      <p:pic>
        <p:nvPicPr>
          <p:cNvPr id="20" name="Gráfico 19">
            <a:extLst>
              <a:ext uri="{FF2B5EF4-FFF2-40B4-BE49-F238E27FC236}">
                <a16:creationId xmlns:a16="http://schemas.microsoft.com/office/drawing/2014/main" id="{7315CB2D-E3FC-86F2-CF90-B82CAA77B0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8479" y="2727960"/>
            <a:ext cx="2683589" cy="1123950"/>
          </a:xfrm>
          <a:prstGeom prst="rect">
            <a:avLst/>
          </a:prstGeom>
        </p:spPr>
      </p:pic>
      <p:pic>
        <p:nvPicPr>
          <p:cNvPr id="5" name="Gráfico 4">
            <a:extLst>
              <a:ext uri="{FF2B5EF4-FFF2-40B4-BE49-F238E27FC236}">
                <a16:creationId xmlns:a16="http://schemas.microsoft.com/office/drawing/2014/main" id="{AEEAF540-298E-31C7-0257-472D802192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8479" y="2727960"/>
            <a:ext cx="2683589" cy="1123950"/>
          </a:xfrm>
          <a:prstGeom prst="rect">
            <a:avLst/>
          </a:prstGeom>
        </p:spPr>
      </p:pic>
    </p:spTree>
    <p:extLst>
      <p:ext uri="{BB962C8B-B14F-4D97-AF65-F5344CB8AC3E}">
        <p14:creationId xmlns:p14="http://schemas.microsoft.com/office/powerpoint/2010/main" val="224577491"/>
      </p:ext>
    </p:extLst>
  </p:cSld>
  <p:clrMapOvr>
    <a:overrideClrMapping bg1="lt1" tx1="dk1" bg2="lt2" tx2="dk2" accent1="accent1" accent2="accent2" accent3="accent3" accent4="accent4" accent5="accent5" accent6="accent6" hlink="hlink" folHlink="folHlink"/>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perheadline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73F5D-F3DB-4A6E-BC0C-3571B5EAA904}"/>
              </a:ext>
            </a:extLst>
          </p:cNvPr>
          <p:cNvSpPr>
            <a:spLocks noGrp="1"/>
          </p:cNvSpPr>
          <p:nvPr>
            <p:ph type="title" hasCustomPrompt="1"/>
          </p:nvPr>
        </p:nvSpPr>
        <p:spPr>
          <a:xfrm>
            <a:off x="4731657" y="1541010"/>
            <a:ext cx="6980918" cy="2852737"/>
          </a:xfrm>
        </p:spPr>
        <p:txBody>
          <a:bodyPr anchor="b"/>
          <a:lstStyle>
            <a:lvl1pPr algn="r">
              <a:lnSpc>
                <a:spcPct val="100000"/>
              </a:lnSpc>
              <a:defRPr sz="4800">
                <a:solidFill>
                  <a:schemeClr val="tx2"/>
                </a:solidFill>
              </a:defRPr>
            </a:lvl1pPr>
          </a:lstStyle>
          <a:p>
            <a:r>
              <a:rPr lang="ar-SA" noProof="0" dirty="0"/>
              <a:t>العنوان 48 نقطة,</a:t>
            </a:r>
            <a:br>
              <a:rPr lang="ar-SA" noProof="0" dirty="0"/>
            </a:br>
            <a:r>
              <a:rPr lang="ar-SA" noProof="0" dirty="0"/>
              <a:t>تاهوما</a:t>
            </a:r>
            <a:br>
              <a:rPr lang="ar-SA" noProof="0" dirty="0"/>
            </a:br>
            <a:r>
              <a:rPr lang="ar-SA" noProof="0" dirty="0"/>
              <a:t>الحد الأقصى 3 أسطر</a:t>
            </a:r>
          </a:p>
        </p:txBody>
      </p:sp>
      <p:pic>
        <p:nvPicPr>
          <p:cNvPr id="10" name="Gráfico 9">
            <a:extLst>
              <a:ext uri="{FF2B5EF4-FFF2-40B4-BE49-F238E27FC236}">
                <a16:creationId xmlns:a16="http://schemas.microsoft.com/office/drawing/2014/main" id="{7B0E461D-51E2-C60F-1E5A-C0C8064CFA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15" name="Marcador de texto 14">
            <a:extLst>
              <a:ext uri="{FF2B5EF4-FFF2-40B4-BE49-F238E27FC236}">
                <a16:creationId xmlns:a16="http://schemas.microsoft.com/office/drawing/2014/main" id="{AEFF140C-B485-6702-CB4C-5FDF1B4F72DC}"/>
              </a:ext>
            </a:extLst>
          </p:cNvPr>
          <p:cNvSpPr>
            <a:spLocks noGrp="1"/>
          </p:cNvSpPr>
          <p:nvPr>
            <p:ph type="body" sz="quarter" idx="13"/>
          </p:nvPr>
        </p:nvSpPr>
        <p:spPr>
          <a:xfrm flipV="1">
            <a:off x="479425" y="368300"/>
            <a:ext cx="11233150" cy="7200"/>
          </a:xfrm>
          <a:solidFill>
            <a:schemeClr val="accent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pic>
        <p:nvPicPr>
          <p:cNvPr id="5" name="Gráfico 4">
            <a:extLst>
              <a:ext uri="{FF2B5EF4-FFF2-40B4-BE49-F238E27FC236}">
                <a16:creationId xmlns:a16="http://schemas.microsoft.com/office/drawing/2014/main" id="{EF8B34FA-7894-2502-4159-F95507CF3B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20" y="6214976"/>
            <a:ext cx="654050" cy="273931"/>
          </a:xfrm>
          <a:prstGeom prst="rect">
            <a:avLst/>
          </a:prstGeom>
        </p:spPr>
      </p:pic>
      <p:sp>
        <p:nvSpPr>
          <p:cNvPr id="12" name="Marcador de pie de página 3">
            <a:extLst>
              <a:ext uri="{FF2B5EF4-FFF2-40B4-BE49-F238E27FC236}">
                <a16:creationId xmlns:a16="http://schemas.microsoft.com/office/drawing/2014/main" id="{15E351C1-71A5-7C68-D6C6-D787759B26FE}"/>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tx2"/>
                </a:solidFill>
              </a:defRPr>
            </a:lvl1pPr>
          </a:lstStyle>
          <a:p>
            <a:pPr algn="r"/>
            <a:r>
              <a:rPr lang="en-US" noProof="0"/>
              <a:t>This document is classified as Confidential. by ANB-PDC-CENTRAL\61734 on Monday, January 5, 2026 11:38:16 AM</a:t>
            </a:r>
            <a:endParaRPr lang="ar-SA" noProof="0" dirty="0"/>
          </a:p>
        </p:txBody>
      </p:sp>
      <p:sp>
        <p:nvSpPr>
          <p:cNvPr id="13" name="Marcador de número de diapositiva 4">
            <a:extLst>
              <a:ext uri="{FF2B5EF4-FFF2-40B4-BE49-F238E27FC236}">
                <a16:creationId xmlns:a16="http://schemas.microsoft.com/office/drawing/2014/main" id="{EB214E4E-B4CD-112E-E90B-5B6BF741D31B}"/>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tx2"/>
                </a:solidFill>
              </a:defRPr>
            </a:lvl1pPr>
          </a:lstStyle>
          <a:p>
            <a:fld id="{830B4AA7-5FCE-4AAB-B618-4F1E96970333}" type="slidenum">
              <a:rPr lang="ar-SA" noProof="0" smtClean="0"/>
              <a:pPr/>
              <a:t>‹#›</a:t>
            </a:fld>
            <a:endParaRPr lang="ar-SA" noProof="0"/>
          </a:p>
        </p:txBody>
      </p:sp>
      <p:sp>
        <p:nvSpPr>
          <p:cNvPr id="21" name="Marcador de texto 3">
            <a:extLst>
              <a:ext uri="{FF2B5EF4-FFF2-40B4-BE49-F238E27FC236}">
                <a16:creationId xmlns:a16="http://schemas.microsoft.com/office/drawing/2014/main" id="{ED2BD6DF-739F-BDAE-E465-3A8086823717}"/>
              </a:ext>
            </a:extLst>
          </p:cNvPr>
          <p:cNvSpPr>
            <a:spLocks noGrp="1"/>
          </p:cNvSpPr>
          <p:nvPr>
            <p:ph type="body" sz="quarter" idx="14"/>
          </p:nvPr>
        </p:nvSpPr>
        <p:spPr>
          <a:xfrm>
            <a:off x="11471434" y="6409945"/>
            <a:ext cx="57600" cy="8280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solidFill>
                  <a:schemeClr val="tx1">
                    <a:alpha val="0"/>
                  </a:schemeClr>
                </a:solidFill>
              </a:defRPr>
            </a:lvl1pPr>
          </a:lstStyle>
          <a:p>
            <a:pPr lvl="0"/>
            <a:endParaRPr lang="es-ES" dirty="0"/>
          </a:p>
        </p:txBody>
      </p:sp>
    </p:spTree>
    <p:extLst>
      <p:ext uri="{BB962C8B-B14F-4D97-AF65-F5344CB8AC3E}">
        <p14:creationId xmlns:p14="http://schemas.microsoft.com/office/powerpoint/2010/main" val="133401450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perheadline 2">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73F5D-F3DB-4A6E-BC0C-3571B5EAA904}"/>
              </a:ext>
            </a:extLst>
          </p:cNvPr>
          <p:cNvSpPr>
            <a:spLocks noGrp="1"/>
          </p:cNvSpPr>
          <p:nvPr>
            <p:ph type="title" hasCustomPrompt="1"/>
          </p:nvPr>
        </p:nvSpPr>
        <p:spPr>
          <a:xfrm>
            <a:off x="4731657" y="1541010"/>
            <a:ext cx="6980918" cy="2852737"/>
          </a:xfrm>
        </p:spPr>
        <p:txBody>
          <a:bodyPr anchor="b"/>
          <a:lstStyle>
            <a:lvl1pPr algn="r">
              <a:lnSpc>
                <a:spcPct val="100000"/>
              </a:lnSpc>
              <a:defRPr sz="4800">
                <a:solidFill>
                  <a:schemeClr val="tx2"/>
                </a:solidFill>
              </a:defRPr>
            </a:lvl1pPr>
          </a:lstStyle>
          <a:p>
            <a:r>
              <a:rPr lang="ar-SA" noProof="0" dirty="0"/>
              <a:t>العنوان 48 نقطة,</a:t>
            </a:r>
            <a:br>
              <a:rPr lang="ar-SA" noProof="0" dirty="0"/>
            </a:br>
            <a:r>
              <a:rPr lang="ar-SA" noProof="0" dirty="0"/>
              <a:t>تاهوما</a:t>
            </a:r>
            <a:br>
              <a:rPr lang="ar-SA" noProof="0" dirty="0"/>
            </a:br>
            <a:r>
              <a:rPr lang="ar-SA" noProof="0" dirty="0"/>
              <a:t>الحد الأقصى 3 أسطر</a:t>
            </a:r>
          </a:p>
        </p:txBody>
      </p:sp>
      <p:pic>
        <p:nvPicPr>
          <p:cNvPr id="10" name="Gráfico 9">
            <a:extLst>
              <a:ext uri="{FF2B5EF4-FFF2-40B4-BE49-F238E27FC236}">
                <a16:creationId xmlns:a16="http://schemas.microsoft.com/office/drawing/2014/main" id="{7B0E461D-51E2-C60F-1E5A-C0C8064CFA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15" name="Marcador de texto 14">
            <a:extLst>
              <a:ext uri="{FF2B5EF4-FFF2-40B4-BE49-F238E27FC236}">
                <a16:creationId xmlns:a16="http://schemas.microsoft.com/office/drawing/2014/main" id="{AEFF140C-B485-6702-CB4C-5FDF1B4F72DC}"/>
              </a:ext>
            </a:extLst>
          </p:cNvPr>
          <p:cNvSpPr>
            <a:spLocks noGrp="1"/>
          </p:cNvSpPr>
          <p:nvPr>
            <p:ph type="body" sz="quarter" idx="13"/>
          </p:nvPr>
        </p:nvSpPr>
        <p:spPr>
          <a:xfrm flipV="1">
            <a:off x="479425" y="368300"/>
            <a:ext cx="11233150" cy="7200"/>
          </a:xfrm>
          <a:solidFill>
            <a:schemeClr val="bg1"/>
          </a:solidFill>
        </p:spPr>
        <p:txBody>
          <a:bodyPr/>
          <a:lstStyle>
            <a:lvl1pPr marL="0" indent="0">
              <a:buNone/>
              <a:defRPr sz="100">
                <a:solidFill>
                  <a:schemeClr val="bg1">
                    <a:alpha val="0"/>
                  </a:schemeClr>
                </a:solidFill>
              </a:defRPr>
            </a:lvl1pPr>
          </a:lstStyle>
          <a:p>
            <a:pPr lvl="0"/>
            <a:r>
              <a:rPr lang="ar-SA" noProof="0"/>
              <a:t>Haga clic para modificar los estilos de texto del patrón</a:t>
            </a:r>
          </a:p>
        </p:txBody>
      </p:sp>
      <p:pic>
        <p:nvPicPr>
          <p:cNvPr id="5" name="Gráfico 4">
            <a:extLst>
              <a:ext uri="{FF2B5EF4-FFF2-40B4-BE49-F238E27FC236}">
                <a16:creationId xmlns:a16="http://schemas.microsoft.com/office/drawing/2014/main" id="{08EE9AC0-E4F7-151E-C65B-6DA56FEBC1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16" name="Marcador de pie de página 3">
            <a:extLst>
              <a:ext uri="{FF2B5EF4-FFF2-40B4-BE49-F238E27FC236}">
                <a16:creationId xmlns:a16="http://schemas.microsoft.com/office/drawing/2014/main" id="{796A90A3-4E1C-A9DE-B294-235EDBF51FDF}"/>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bg1"/>
                </a:solidFill>
              </a:defRPr>
            </a:lvl1pPr>
          </a:lstStyle>
          <a:p>
            <a:pPr algn="r"/>
            <a:r>
              <a:rPr lang="en-US"/>
              <a:t>This document is classified as Confidential. by ANB-PDC-CENTRAL\61734 on Monday, January 5, 2026 11:38:16 AM</a:t>
            </a:r>
            <a:endParaRPr lang="ar-SA" dirty="0"/>
          </a:p>
        </p:txBody>
      </p:sp>
      <p:sp>
        <p:nvSpPr>
          <p:cNvPr id="17" name="Marcador de número de diapositiva 4">
            <a:extLst>
              <a:ext uri="{FF2B5EF4-FFF2-40B4-BE49-F238E27FC236}">
                <a16:creationId xmlns:a16="http://schemas.microsoft.com/office/drawing/2014/main" id="{6667F6C3-A288-1D34-5068-4FE06FA7566E}"/>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bg1"/>
                </a:solidFill>
              </a:defRPr>
            </a:lvl1pPr>
          </a:lstStyle>
          <a:p>
            <a:fld id="{830B4AA7-5FCE-4AAB-B618-4F1E96970333}" type="slidenum">
              <a:rPr lang="ar-SA" smtClean="0"/>
              <a:pPr/>
              <a:t>‹#›</a:t>
            </a:fld>
            <a:endParaRPr lang="ar-SA"/>
          </a:p>
        </p:txBody>
      </p:sp>
      <p:sp>
        <p:nvSpPr>
          <p:cNvPr id="18" name="Marcador de texto 3">
            <a:extLst>
              <a:ext uri="{FF2B5EF4-FFF2-40B4-BE49-F238E27FC236}">
                <a16:creationId xmlns:a16="http://schemas.microsoft.com/office/drawing/2014/main" id="{3BAD42C9-6CE6-8B65-AB8B-B6C848D6BD9A}"/>
              </a:ext>
            </a:extLst>
          </p:cNvPr>
          <p:cNvSpPr>
            <a:spLocks noGrp="1"/>
          </p:cNvSpPr>
          <p:nvPr>
            <p:ph type="body" sz="quarter" idx="14"/>
          </p:nvPr>
        </p:nvSpPr>
        <p:spPr>
          <a:xfrm>
            <a:off x="11471434" y="6409945"/>
            <a:ext cx="57600" cy="82800"/>
          </a:xfr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marL="0" indent="0">
              <a:buNone/>
              <a:defRPr sz="100">
                <a:solidFill>
                  <a:schemeClr val="bg1"/>
                </a:solidFill>
              </a:defRPr>
            </a:lvl1pPr>
          </a:lstStyle>
          <a:p>
            <a:pPr lvl="0"/>
            <a:endParaRPr lang="es-ES" dirty="0"/>
          </a:p>
        </p:txBody>
      </p:sp>
    </p:spTree>
    <p:extLst>
      <p:ext uri="{BB962C8B-B14F-4D97-AF65-F5344CB8AC3E}">
        <p14:creationId xmlns:p14="http://schemas.microsoft.com/office/powerpoint/2010/main" val="14396625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perheadline 3">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73F5D-F3DB-4A6E-BC0C-3571B5EAA904}"/>
              </a:ext>
            </a:extLst>
          </p:cNvPr>
          <p:cNvSpPr>
            <a:spLocks noGrp="1"/>
          </p:cNvSpPr>
          <p:nvPr>
            <p:ph type="title" hasCustomPrompt="1"/>
          </p:nvPr>
        </p:nvSpPr>
        <p:spPr>
          <a:xfrm>
            <a:off x="4731657" y="1541010"/>
            <a:ext cx="6980918" cy="2852737"/>
          </a:xfrm>
        </p:spPr>
        <p:txBody>
          <a:bodyPr anchor="b"/>
          <a:lstStyle>
            <a:lvl1pPr algn="r">
              <a:lnSpc>
                <a:spcPct val="100000"/>
              </a:lnSpc>
              <a:defRPr sz="4800">
                <a:solidFill>
                  <a:schemeClr val="bg1"/>
                </a:solidFill>
              </a:defRPr>
            </a:lvl1pPr>
          </a:lstStyle>
          <a:p>
            <a:r>
              <a:rPr lang="ar-SA" noProof="0" dirty="0"/>
              <a:t>العنوان 48 نقطة,</a:t>
            </a:r>
            <a:br>
              <a:rPr lang="ar-SA" noProof="0" dirty="0"/>
            </a:br>
            <a:r>
              <a:rPr lang="ar-SA" noProof="0" dirty="0"/>
              <a:t>تاهوما</a:t>
            </a:r>
            <a:br>
              <a:rPr lang="ar-SA" noProof="0" dirty="0"/>
            </a:br>
            <a:r>
              <a:rPr lang="ar-SA" noProof="0" dirty="0"/>
              <a:t>الحد الأقصى 3 أسطر</a:t>
            </a:r>
          </a:p>
        </p:txBody>
      </p:sp>
      <p:pic>
        <p:nvPicPr>
          <p:cNvPr id="10" name="Gráfico 9">
            <a:extLst>
              <a:ext uri="{FF2B5EF4-FFF2-40B4-BE49-F238E27FC236}">
                <a16:creationId xmlns:a16="http://schemas.microsoft.com/office/drawing/2014/main" id="{7B0E461D-51E2-C60F-1E5A-C0C8064CFA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15" name="Marcador de texto 14">
            <a:extLst>
              <a:ext uri="{FF2B5EF4-FFF2-40B4-BE49-F238E27FC236}">
                <a16:creationId xmlns:a16="http://schemas.microsoft.com/office/drawing/2014/main" id="{AEFF140C-B485-6702-CB4C-5FDF1B4F72DC}"/>
              </a:ext>
            </a:extLst>
          </p:cNvPr>
          <p:cNvSpPr>
            <a:spLocks noGrp="1"/>
          </p:cNvSpPr>
          <p:nvPr>
            <p:ph type="body" sz="quarter" idx="13"/>
          </p:nvPr>
        </p:nvSpPr>
        <p:spPr>
          <a:xfrm flipV="1">
            <a:off x="479425" y="368300"/>
            <a:ext cx="11233150" cy="7200"/>
          </a:xfrm>
          <a:solidFill>
            <a:schemeClr val="bg1"/>
          </a:solidFill>
        </p:spPr>
        <p:txBody>
          <a:bodyPr/>
          <a:lstStyle>
            <a:lvl1pPr marL="0" indent="0">
              <a:buNone/>
              <a:defRPr sz="100">
                <a:solidFill>
                  <a:schemeClr val="bg1">
                    <a:alpha val="0"/>
                  </a:schemeClr>
                </a:solidFill>
              </a:defRPr>
            </a:lvl1pPr>
          </a:lstStyle>
          <a:p>
            <a:pPr lvl="0"/>
            <a:r>
              <a:rPr lang="es-ES" noProof="0"/>
              <a:t>Haga clic para modificar los estilos de texto del patrón</a:t>
            </a:r>
          </a:p>
        </p:txBody>
      </p:sp>
      <p:pic>
        <p:nvPicPr>
          <p:cNvPr id="5" name="Gráfico 4">
            <a:extLst>
              <a:ext uri="{FF2B5EF4-FFF2-40B4-BE49-F238E27FC236}">
                <a16:creationId xmlns:a16="http://schemas.microsoft.com/office/drawing/2014/main" id="{F51C8876-3F8E-07C0-78F1-B310153EE6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20" y="6214976"/>
            <a:ext cx="654050" cy="273931"/>
          </a:xfrm>
          <a:prstGeom prst="rect">
            <a:avLst/>
          </a:prstGeom>
        </p:spPr>
      </p:pic>
      <p:sp>
        <p:nvSpPr>
          <p:cNvPr id="13" name="Marcador de pie de página 3">
            <a:extLst>
              <a:ext uri="{FF2B5EF4-FFF2-40B4-BE49-F238E27FC236}">
                <a16:creationId xmlns:a16="http://schemas.microsoft.com/office/drawing/2014/main" id="{CFFAEB36-BCA6-14C0-C7F4-55971B03BD45}"/>
              </a:ext>
            </a:extLst>
          </p:cNvPr>
          <p:cNvSpPr>
            <a:spLocks noGrp="1"/>
          </p:cNvSpPr>
          <p:nvPr>
            <p:ph type="ftr" sz="quarter" idx="3"/>
          </p:nvPr>
        </p:nvSpPr>
        <p:spPr>
          <a:xfrm>
            <a:off x="5892756" y="6172200"/>
            <a:ext cx="5551058" cy="365125"/>
          </a:xfrm>
          <a:prstGeom prst="rect">
            <a:avLst/>
          </a:prstGeom>
        </p:spPr>
        <p:txBody>
          <a:bodyPr vert="horz" lIns="0" tIns="0" rIns="0" bIns="0" rtlCol="0" anchor="b"/>
          <a:lstStyle>
            <a:lvl1pPr>
              <a:defRPr lang="es-ES" sz="1200">
                <a:solidFill>
                  <a:schemeClr val="bg1"/>
                </a:solidFill>
              </a:defRPr>
            </a:lvl1pPr>
          </a:lstStyle>
          <a:p>
            <a:pPr algn="r"/>
            <a:r>
              <a:rPr lang="en-US"/>
              <a:t>This document is classified as Confidential. by ANB-PDC-CENTRAL\61734 on Monday, January 5, 2026 11:38:16 AM</a:t>
            </a:r>
            <a:endParaRPr lang="ar-SA" dirty="0"/>
          </a:p>
        </p:txBody>
      </p:sp>
      <p:sp>
        <p:nvSpPr>
          <p:cNvPr id="14" name="Marcador de número de diapositiva 4">
            <a:extLst>
              <a:ext uri="{FF2B5EF4-FFF2-40B4-BE49-F238E27FC236}">
                <a16:creationId xmlns:a16="http://schemas.microsoft.com/office/drawing/2014/main" id="{08EE9031-B4E1-3C51-7C38-55102A12EB85}"/>
              </a:ext>
            </a:extLst>
          </p:cNvPr>
          <p:cNvSpPr>
            <a:spLocks noGrp="1"/>
          </p:cNvSpPr>
          <p:nvPr>
            <p:ph type="sldNum" sz="quarter" idx="4"/>
          </p:nvPr>
        </p:nvSpPr>
        <p:spPr>
          <a:xfrm>
            <a:off x="11410949" y="6172200"/>
            <a:ext cx="301625" cy="365125"/>
          </a:xfrm>
          <a:prstGeom prst="rect">
            <a:avLst/>
          </a:prstGeom>
        </p:spPr>
        <p:txBody>
          <a:bodyPr vert="horz" lIns="0" tIns="0" rIns="0" bIns="0" rtlCol="0" anchor="b"/>
          <a:lstStyle>
            <a:lvl1pPr algn="r">
              <a:defRPr sz="1100">
                <a:solidFill>
                  <a:schemeClr val="bg1"/>
                </a:solidFill>
              </a:defRPr>
            </a:lvl1pPr>
          </a:lstStyle>
          <a:p>
            <a:fld id="{830B4AA7-5FCE-4AAB-B618-4F1E96970333}" type="slidenum">
              <a:rPr lang="ar-SA" smtClean="0"/>
              <a:pPr/>
              <a:t>‹#›</a:t>
            </a:fld>
            <a:endParaRPr lang="ar-SA"/>
          </a:p>
        </p:txBody>
      </p:sp>
      <p:sp>
        <p:nvSpPr>
          <p:cNvPr id="16" name="Marcador de texto 3">
            <a:extLst>
              <a:ext uri="{FF2B5EF4-FFF2-40B4-BE49-F238E27FC236}">
                <a16:creationId xmlns:a16="http://schemas.microsoft.com/office/drawing/2014/main" id="{68A20E20-DABC-EC52-105C-8A47210C79CB}"/>
              </a:ext>
            </a:extLst>
          </p:cNvPr>
          <p:cNvSpPr>
            <a:spLocks noGrp="1"/>
          </p:cNvSpPr>
          <p:nvPr>
            <p:ph type="body" sz="quarter" idx="14"/>
          </p:nvPr>
        </p:nvSpPr>
        <p:spPr>
          <a:xfrm>
            <a:off x="11471434" y="6409945"/>
            <a:ext cx="57600" cy="82800"/>
          </a:xfr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marL="0" indent="0">
              <a:buNone/>
              <a:defRPr sz="100">
                <a:solidFill>
                  <a:schemeClr val="bg1"/>
                </a:solidFill>
              </a:defRPr>
            </a:lvl1pPr>
          </a:lstStyle>
          <a:p>
            <a:pPr lvl="0"/>
            <a:endParaRPr lang="es-ES" dirty="0"/>
          </a:p>
        </p:txBody>
      </p:sp>
    </p:spTree>
    <p:extLst>
      <p:ext uri="{BB962C8B-B14F-4D97-AF65-F5344CB8AC3E}">
        <p14:creationId xmlns:p14="http://schemas.microsoft.com/office/powerpoint/2010/main" val="255257783"/>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FAD55B6-FC01-5168-9E35-97FC6F493CCA}"/>
              </a:ext>
            </a:extLst>
          </p:cNvPr>
          <p:cNvSpPr>
            <a:spLocks noGrp="1"/>
          </p:cNvSpPr>
          <p:nvPr>
            <p:ph type="title"/>
          </p:nvPr>
        </p:nvSpPr>
        <p:spPr>
          <a:xfrm>
            <a:off x="479425" y="365125"/>
            <a:ext cx="11233150" cy="1325563"/>
          </a:xfrm>
          <a:prstGeom prst="rect">
            <a:avLst/>
          </a:prstGeom>
        </p:spPr>
        <p:txBody>
          <a:bodyPr vert="horz" lIns="0" tIns="0" rIns="0" bIns="0" rtlCol="0" anchor="ctr">
            <a:noAutofit/>
          </a:bodyPr>
          <a:lstStyle/>
          <a:p>
            <a:r>
              <a:rPr lang="ar-SA" noProof="0" dirty="0"/>
              <a:t>Haga clic para modificar el estilo de título del patrón</a:t>
            </a:r>
          </a:p>
        </p:txBody>
      </p:sp>
      <p:sp>
        <p:nvSpPr>
          <p:cNvPr id="3" name="Marcador de texto 2">
            <a:extLst>
              <a:ext uri="{FF2B5EF4-FFF2-40B4-BE49-F238E27FC236}">
                <a16:creationId xmlns:a16="http://schemas.microsoft.com/office/drawing/2014/main" id="{C7AC1B21-E57A-8425-AD98-403319AD01BB}"/>
              </a:ext>
            </a:extLst>
          </p:cNvPr>
          <p:cNvSpPr>
            <a:spLocks noGrp="1"/>
          </p:cNvSpPr>
          <p:nvPr>
            <p:ph type="body" idx="1"/>
          </p:nvPr>
        </p:nvSpPr>
        <p:spPr>
          <a:xfrm>
            <a:off x="479425" y="1825625"/>
            <a:ext cx="11233150" cy="4351338"/>
          </a:xfrm>
          <a:prstGeom prst="rect">
            <a:avLst/>
          </a:prstGeom>
        </p:spPr>
        <p:txBody>
          <a:bodyPr vert="horz" lIns="0" tIns="0" rIns="0" bIns="0" rtlCol="0">
            <a:noAutofit/>
          </a:bodyPr>
          <a:lstStyle/>
          <a:p>
            <a:pPr lvl="0"/>
            <a:r>
              <a:rPr lang="ar-SA" noProof="0" dirty="0"/>
              <a:t>Haga clic para modificar los estilos de texto del patrón</a:t>
            </a:r>
          </a:p>
          <a:p>
            <a:pPr lvl="1"/>
            <a:r>
              <a:rPr lang="ar-SA" noProof="0" dirty="0"/>
              <a:t>Segundo nivel</a:t>
            </a:r>
          </a:p>
          <a:p>
            <a:pPr lvl="2"/>
            <a:r>
              <a:rPr lang="ar-SA" noProof="0" dirty="0"/>
              <a:t>Tercer nivel</a:t>
            </a:r>
          </a:p>
          <a:p>
            <a:pPr lvl="3"/>
            <a:r>
              <a:rPr lang="ar-SA" noProof="0" dirty="0"/>
              <a:t>Cuarto nivel</a:t>
            </a:r>
          </a:p>
          <a:p>
            <a:pPr lvl="4"/>
            <a:r>
              <a:rPr lang="ar-SA" noProof="0" dirty="0"/>
              <a:t>Quinto nivel</a:t>
            </a:r>
          </a:p>
        </p:txBody>
      </p:sp>
    </p:spTree>
    <p:extLst>
      <p:ext uri="{BB962C8B-B14F-4D97-AF65-F5344CB8AC3E}">
        <p14:creationId xmlns:p14="http://schemas.microsoft.com/office/powerpoint/2010/main" val="302617318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40" r:id="rId4"/>
    <p:sldLayoutId id="2147483741" r:id="rId5"/>
    <p:sldLayoutId id="2147483742"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3" r:id="rId33"/>
  </p:sldLayoutIdLst>
  <p:hf hd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2160" userDrawn="1">
          <p15:clr>
            <a:srgbClr val="F26B43"/>
          </p15:clr>
        </p15:guide>
        <p15:guide id="10" pos="302" userDrawn="1">
          <p15:clr>
            <a:srgbClr val="F26B43"/>
          </p15:clr>
        </p15:guide>
        <p15:guide id="11" pos="7378" userDrawn="1">
          <p15:clr>
            <a:srgbClr val="F26B43"/>
          </p15:clr>
        </p15:guide>
        <p15:guide id="12" orient="horz" pos="4088" userDrawn="1">
          <p15:clr>
            <a:srgbClr val="F26B43"/>
          </p15:clr>
        </p15:guide>
        <p15:guide id="13" orient="horz" pos="232" userDrawn="1">
          <p15:clr>
            <a:srgbClr val="F26B43"/>
          </p15:clr>
        </p15:guide>
        <p15:guide id="14" pos="3840" userDrawn="1">
          <p15:clr>
            <a:srgbClr val="F26B43"/>
          </p15:clr>
        </p15:guide>
        <p15:guide id="15" pos="3885" userDrawn="1">
          <p15:clr>
            <a:srgbClr val="F26B43"/>
          </p15:clr>
        </p15:guide>
        <p15:guide id="16" pos="379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866E47D-0285-4116-AFA9-720A875FEC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4741" t="11681" b="27880"/>
          <a:stretch/>
        </p:blipFill>
        <p:spPr>
          <a:xfrm>
            <a:off x="0" y="0"/>
            <a:ext cx="7440950" cy="6858000"/>
          </a:xfrm>
          <a:prstGeom prst="rect">
            <a:avLst/>
          </a:prstGeom>
        </p:spPr>
      </p:pic>
      <p:pic>
        <p:nvPicPr>
          <p:cNvPr id="4" name="Picture 3">
            <a:extLst>
              <a:ext uri="{FF2B5EF4-FFF2-40B4-BE49-F238E27FC236}">
                <a16:creationId xmlns:a16="http://schemas.microsoft.com/office/drawing/2014/main" id="{56C19B0B-FF7C-45C4-BA43-3F3D1907BC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5187" y="2455783"/>
            <a:ext cx="3416815" cy="1328931"/>
          </a:xfrm>
          <a:prstGeom prst="rect">
            <a:avLst/>
          </a:prstGeom>
        </p:spPr>
      </p:pic>
      <p:sp>
        <p:nvSpPr>
          <p:cNvPr id="7" name="Título 6">
            <a:extLst>
              <a:ext uri="{FF2B5EF4-FFF2-40B4-BE49-F238E27FC236}">
                <a16:creationId xmlns:a16="http://schemas.microsoft.com/office/drawing/2014/main" id="{10C257C7-67EF-440B-8163-47983988DCF7}"/>
              </a:ext>
            </a:extLst>
          </p:cNvPr>
          <p:cNvSpPr txBox="1">
            <a:spLocks/>
          </p:cNvSpPr>
          <p:nvPr/>
        </p:nvSpPr>
        <p:spPr>
          <a:xfrm>
            <a:off x="5871467" y="3923458"/>
            <a:ext cx="6980918" cy="883408"/>
          </a:xfrm>
          <a:prstGeom prst="rect">
            <a:avLst/>
          </a:prstGeom>
        </p:spPr>
        <p:txBody>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pPr algn="ctr"/>
            <a:r>
              <a:rPr lang="ar-SA" sz="2800" dirty="0">
                <a:solidFill>
                  <a:schemeClr val="bg1"/>
                </a:solidFill>
                <a:latin typeface="anb Apercu" panose="020B0503050601040103" pitchFamily="34" charset="0"/>
                <a:ea typeface="GE SS Two Bold" panose="020A0503020102020204" pitchFamily="18" charset="-78"/>
                <a:cs typeface="anb Apercu" panose="020B0503050601040103" pitchFamily="34" charset="0"/>
              </a:rPr>
              <a:t>عرض تقديم الخدمات المصرفية</a:t>
            </a:r>
          </a:p>
          <a:p>
            <a:pPr algn="ctr"/>
            <a:r>
              <a:rPr lang="ar-SA" sz="2800" dirty="0">
                <a:solidFill>
                  <a:schemeClr val="bg1"/>
                </a:solidFill>
                <a:latin typeface="anb Apercu" panose="020B0503050601040103" pitchFamily="34" charset="0"/>
                <a:ea typeface="GE SS Two Bold" panose="020A0503020102020204" pitchFamily="18" charset="-78"/>
                <a:cs typeface="anb Apercu" panose="020B0503050601040103" pitchFamily="34" charset="0"/>
              </a:rPr>
              <a:t> </a:t>
            </a:r>
            <a:r>
              <a:rPr lang="ar-SA" sz="1800" dirty="0">
                <a:solidFill>
                  <a:schemeClr val="bg1"/>
                </a:solidFill>
                <a:latin typeface="anb Apercu" panose="020B0503050601040103" pitchFamily="34" charset="0"/>
                <a:ea typeface="GE SS Two Bold" panose="020A0503020102020204" pitchFamily="18" charset="-78"/>
                <a:cs typeface="anb Apercu" panose="020B0503050601040103" pitchFamily="34" charset="0"/>
              </a:rPr>
              <a:t>الى / وزارة الدفاع – منصة اعتزاز </a:t>
            </a:r>
          </a:p>
          <a:p>
            <a:pPr algn="ctr"/>
            <a:endParaRPr lang="ar-SA" sz="2400" dirty="0">
              <a:solidFill>
                <a:schemeClr val="bg1"/>
              </a:solidFill>
              <a:latin typeface="anb Apercu" panose="020B0503050601040103" pitchFamily="34" charset="0"/>
              <a:ea typeface="GE SS Two Bold" panose="020A0503020102020204" pitchFamily="18" charset="-78"/>
              <a:cs typeface="anb Apercu" panose="020B0503050601040103" pitchFamily="34" charset="0"/>
            </a:endParaRPr>
          </a:p>
        </p:txBody>
      </p:sp>
      <p:sp>
        <p:nvSpPr>
          <p:cNvPr id="2" name="Rectangle 1">
            <a:extLst>
              <a:ext uri="{FF2B5EF4-FFF2-40B4-BE49-F238E27FC236}">
                <a16:creationId xmlns:a16="http://schemas.microsoft.com/office/drawing/2014/main" id="{BDCA998C-0487-48A2-B5E5-EFC84C20C76E}"/>
              </a:ext>
            </a:extLst>
          </p:cNvPr>
          <p:cNvSpPr/>
          <p:nvPr/>
        </p:nvSpPr>
        <p:spPr>
          <a:xfrm>
            <a:off x="7539360" y="5534416"/>
            <a:ext cx="4337857" cy="1023357"/>
          </a:xfrm>
          <a:prstGeom prst="rect">
            <a:avLst/>
          </a:prstGeom>
        </p:spPr>
        <p:txBody>
          <a:bodyPr wrap="square">
            <a:spAutoFit/>
          </a:bodyPr>
          <a:lstStyle/>
          <a:p>
            <a:pPr algn="r" defTabSz="914361" rtl="1" eaLnBrk="0" fontAlgn="base" hangingPunct="0">
              <a:lnSpc>
                <a:spcPct val="150000"/>
              </a:lnSpc>
              <a:spcBef>
                <a:spcPct val="0"/>
              </a:spcBef>
              <a:spcAft>
                <a:spcPct val="0"/>
              </a:spcAft>
            </a:pPr>
            <a:r>
              <a:rPr lang="ar-SA" altLang="en-US" sz="700" b="1" u="sng" dirty="0">
                <a:solidFill>
                  <a:schemeClr val="bg1"/>
                </a:solidFill>
                <a:latin typeface="anb Apercu" panose="020B0503050601040103" pitchFamily="34" charset="0"/>
                <a:cs typeface="anb Apercu" panose="020B0503050601040103" pitchFamily="34" charset="0"/>
              </a:rPr>
              <a:t>بيانات سرية :-</a:t>
            </a:r>
          </a:p>
          <a:p>
            <a:pPr algn="r" defTabSz="914361" rtl="1" eaLnBrk="0" fontAlgn="base" hangingPunct="0">
              <a:lnSpc>
                <a:spcPct val="150000"/>
              </a:lnSpc>
              <a:spcBef>
                <a:spcPct val="0"/>
              </a:spcBef>
              <a:spcAft>
                <a:spcPct val="0"/>
              </a:spcAft>
            </a:pPr>
            <a:r>
              <a:rPr lang="ar-SA" altLang="en-US" sz="700" dirty="0">
                <a:solidFill>
                  <a:schemeClr val="bg1"/>
                </a:solidFill>
                <a:latin typeface="anb Apercu" panose="020B0503050601040103" pitchFamily="34" charset="0"/>
                <a:cs typeface="anb Apercu" panose="020B0503050601040103" pitchFamily="34" charset="0"/>
              </a:rPr>
              <a:t>أعدت هذه الوثيقة من قبل </a:t>
            </a:r>
            <a:r>
              <a:rPr lang="en-US" altLang="en-US" sz="700" dirty="0">
                <a:solidFill>
                  <a:schemeClr val="bg1"/>
                </a:solidFill>
                <a:latin typeface="anb Apercu" panose="020B0503050601040103" pitchFamily="34" charset="0"/>
                <a:cs typeface="anb Apercu" panose="020B0503050601040103" pitchFamily="34" charset="0"/>
              </a:rPr>
              <a:t>(nab)</a:t>
            </a:r>
            <a:r>
              <a:rPr lang="ar-SA" altLang="en-US" sz="700" dirty="0">
                <a:solidFill>
                  <a:schemeClr val="bg1"/>
                </a:solidFill>
                <a:latin typeface="anb Apercu" panose="020B0503050601040103" pitchFamily="34" charset="0"/>
                <a:cs typeface="anb Apercu" panose="020B0503050601040103" pitchFamily="34" charset="0"/>
              </a:rPr>
              <a:t> المعلومات التي يحتويها هذا العرض سرية وموجهه فقط لاستخدام الجهة , هذه المعلومات لا ينبغي أن تخرج عن نطاق استخدام مقام الجهة وأن لا يتم نسخها ولا إفشاء كامل العرض أو جزء منه لغير الغرض المعمول لأجله .</a:t>
            </a:r>
          </a:p>
          <a:p>
            <a:pPr algn="r" defTabSz="914361" rtl="1" eaLnBrk="0" fontAlgn="base" hangingPunct="0">
              <a:lnSpc>
                <a:spcPct val="150000"/>
              </a:lnSpc>
              <a:spcBef>
                <a:spcPct val="0"/>
              </a:spcBef>
              <a:spcAft>
                <a:spcPct val="0"/>
              </a:spcAft>
            </a:pPr>
            <a:r>
              <a:rPr lang="ar-SA" altLang="en-US" sz="700" dirty="0">
                <a:solidFill>
                  <a:schemeClr val="bg1"/>
                </a:solidFill>
                <a:latin typeface="anb Apercu" panose="020B0503050601040103" pitchFamily="34" charset="0"/>
                <a:cs typeface="anb Apercu" panose="020B0503050601040103" pitchFamily="34" charset="0"/>
              </a:rPr>
              <a:t>" تطبق الشروط والأحكام على جميع منتجات البنك "</a:t>
            </a:r>
          </a:p>
          <a:p>
            <a:pPr algn="r" defTabSz="914361" rtl="1" eaLnBrk="0" fontAlgn="base" hangingPunct="0">
              <a:lnSpc>
                <a:spcPct val="150000"/>
              </a:lnSpc>
              <a:spcBef>
                <a:spcPct val="0"/>
              </a:spcBef>
              <a:spcAft>
                <a:spcPct val="0"/>
              </a:spcAft>
            </a:pPr>
            <a:endParaRPr lang="ar-SA" altLang="en-US" sz="700" dirty="0">
              <a:solidFill>
                <a:srgbClr val="FFFFFF"/>
              </a:solidFill>
              <a:latin typeface="anb Apercu" panose="020B0503050601040103" pitchFamily="34" charset="0"/>
              <a:cs typeface="anb Apercu" panose="020B0503050601040103" pitchFamily="34" charset="0"/>
            </a:endParaRPr>
          </a:p>
          <a:p>
            <a:pPr algn="r" rtl="1">
              <a:buClr>
                <a:srgbClr val="0070C0"/>
              </a:buClr>
            </a:pPr>
            <a:r>
              <a:rPr lang="ar-SA" sz="800" b="1" dirty="0">
                <a:solidFill>
                  <a:srgbClr val="FFFFFF"/>
                </a:solidFill>
                <a:latin typeface="anb Apercu" panose="020B0503050601040103" pitchFamily="34" charset="0"/>
                <a:cs typeface="anb Apercu" panose="020B0503050601040103" pitchFamily="34" charset="0"/>
              </a:rPr>
              <a:t>البنك خاضع لإشراف ورقابة البنك المركزي السعودي  </a:t>
            </a:r>
            <a:endParaRPr lang="en-US" sz="800" b="1" dirty="0">
              <a:solidFill>
                <a:srgbClr val="FFFFFF"/>
              </a:solidFill>
              <a:latin typeface="anb Apercu" panose="020B0503050601040103" pitchFamily="34" charset="0"/>
              <a:cs typeface="anb Apercu" panose="020B0503050601040103" pitchFamily="34" charset="0"/>
            </a:endParaRPr>
          </a:p>
        </p:txBody>
      </p:sp>
      <p:sp>
        <p:nvSpPr>
          <p:cNvPr id="6" name="Título 6">
            <a:extLst>
              <a:ext uri="{FF2B5EF4-FFF2-40B4-BE49-F238E27FC236}">
                <a16:creationId xmlns:a16="http://schemas.microsoft.com/office/drawing/2014/main" id="{12A9EC4F-8920-4789-B0AA-CA5869822651}"/>
              </a:ext>
            </a:extLst>
          </p:cNvPr>
          <p:cNvSpPr txBox="1">
            <a:spLocks/>
          </p:cNvSpPr>
          <p:nvPr/>
        </p:nvSpPr>
        <p:spPr>
          <a:xfrm>
            <a:off x="5822532" y="4506917"/>
            <a:ext cx="6980918" cy="883408"/>
          </a:xfrm>
          <a:prstGeom prst="rect">
            <a:avLst/>
          </a:prstGeom>
        </p:spPr>
        <p:txBody>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pPr algn="ctr"/>
            <a:endParaRPr lang="en-US" sz="2800" dirty="0">
              <a:solidFill>
                <a:schemeClr val="bg1"/>
              </a:solidFill>
              <a:latin typeface="anb Apercu" panose="020B0503050601040103" pitchFamily="34" charset="0"/>
              <a:ea typeface="GE SS Two Bold" panose="020A0503020102020204" pitchFamily="18" charset="-78"/>
              <a:cs typeface="anb Apercu" panose="020B0503050601040103" pitchFamily="34" charset="0"/>
            </a:endParaRPr>
          </a:p>
        </p:txBody>
      </p:sp>
      <p:sp>
        <p:nvSpPr>
          <p:cNvPr id="3" name="Footer Placeholder 2">
            <a:extLst>
              <a:ext uri="{FF2B5EF4-FFF2-40B4-BE49-F238E27FC236}">
                <a16:creationId xmlns:a16="http://schemas.microsoft.com/office/drawing/2014/main" id="{1ADAE50C-5EDD-C406-457B-F53126E50E0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73552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2347F382-D08D-4AF3-9288-93DF26FC0748}"/>
              </a:ext>
            </a:extLst>
          </p:cNvPr>
          <p:cNvGraphicFramePr>
            <a:graphicFrameLocks noGrp="1"/>
          </p:cNvGraphicFramePr>
          <p:nvPr/>
        </p:nvGraphicFramePr>
        <p:xfrm>
          <a:off x="3400926" y="357000"/>
          <a:ext cx="5598696" cy="3145470"/>
        </p:xfrm>
        <a:graphic>
          <a:graphicData uri="http://schemas.openxmlformats.org/drawingml/2006/table">
            <a:tbl>
              <a:tblPr firstRow="1" bandRow="1">
                <a:tableStyleId>{5C22544A-7EE6-4342-B048-85BDC9FD1C3A}</a:tableStyleId>
              </a:tblPr>
              <a:tblGrid>
                <a:gridCol w="2077182">
                  <a:extLst>
                    <a:ext uri="{9D8B030D-6E8A-4147-A177-3AD203B41FA5}">
                      <a16:colId xmlns:a16="http://schemas.microsoft.com/office/drawing/2014/main" val="1046707204"/>
                    </a:ext>
                  </a:extLst>
                </a:gridCol>
                <a:gridCol w="1501863">
                  <a:extLst>
                    <a:ext uri="{9D8B030D-6E8A-4147-A177-3AD203B41FA5}">
                      <a16:colId xmlns:a16="http://schemas.microsoft.com/office/drawing/2014/main" val="4250676226"/>
                    </a:ext>
                  </a:extLst>
                </a:gridCol>
                <a:gridCol w="2019651">
                  <a:extLst>
                    <a:ext uri="{9D8B030D-6E8A-4147-A177-3AD203B41FA5}">
                      <a16:colId xmlns:a16="http://schemas.microsoft.com/office/drawing/2014/main" val="276211455"/>
                    </a:ext>
                  </a:extLst>
                </a:gridCol>
              </a:tblGrid>
              <a:tr h="374069">
                <a:tc>
                  <a:txBody>
                    <a:bodyPr/>
                    <a:lstStyle/>
                    <a:p>
                      <a:pPr algn="ctr"/>
                      <a:r>
                        <a:rPr lang="ar-SA" sz="1200" dirty="0">
                          <a:latin typeface="anb Apercu" panose="020B0503050601040103" pitchFamily="34" charset="0"/>
                          <a:cs typeface="anb Apercu" panose="020B0503050601040103" pitchFamily="34" charset="0"/>
                        </a:rPr>
                        <a:t>اسم الفرع</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رقم التواصل </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أسم ممثل المبيعات </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112626"/>
                  </a:ext>
                </a:extLst>
              </a:tr>
              <a:tr h="303411">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الرحاب</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0561611150</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فهد منقل</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36608"/>
                  </a:ext>
                </a:extLst>
              </a:tr>
              <a:tr h="302551">
                <a:tc>
                  <a:txBody>
                    <a:bodyPr/>
                    <a:lstStyle/>
                    <a:p>
                      <a:pPr marL="0" marR="0" algn="ctr" rtl="1">
                        <a:spcBef>
                          <a:spcPts val="0"/>
                        </a:spcBef>
                        <a:spcAft>
                          <a:spcPts val="0"/>
                        </a:spcAft>
                      </a:pPr>
                      <a:r>
                        <a:rPr lang="ar-SA" sz="1200" b="1">
                          <a:effectLst/>
                          <a:latin typeface="anb Apercu" panose="020B0503050601040103" pitchFamily="34" charset="0"/>
                          <a:ea typeface="Calibri" panose="020F0502020204030204" pitchFamily="34" charset="0"/>
                          <a:cs typeface="anb Apercu" panose="020B0503050601040103" pitchFamily="34" charset="0"/>
                        </a:rPr>
                        <a:t>الربيع</a:t>
                      </a:r>
                      <a:endParaRPr lang="en-US" sz="1200" b="1">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0567366016</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مها الزهراني</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8426650"/>
                  </a:ext>
                </a:extLst>
              </a:tr>
              <a:tr h="303411">
                <a:tc>
                  <a:txBody>
                    <a:bodyPr/>
                    <a:lstStyle/>
                    <a:p>
                      <a:pPr marL="0" marR="0" algn="ctr" rtl="1">
                        <a:spcBef>
                          <a:spcPts val="0"/>
                        </a:spcBef>
                        <a:spcAft>
                          <a:spcPts val="0"/>
                        </a:spcAft>
                      </a:pPr>
                      <a:r>
                        <a:rPr lang="ar-SA" sz="1200" b="1">
                          <a:effectLst/>
                          <a:latin typeface="anb Apercu" panose="020B0503050601040103" pitchFamily="34" charset="0"/>
                          <a:ea typeface="Calibri" panose="020F0502020204030204" pitchFamily="34" charset="0"/>
                          <a:cs typeface="anb Apercu" panose="020B0503050601040103" pitchFamily="34" charset="0"/>
                        </a:rPr>
                        <a:t>الصفا</a:t>
                      </a:r>
                      <a:endParaRPr lang="en-US" sz="1200" b="1">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0508333433</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سلمان الشبلان</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5549191"/>
                  </a:ext>
                </a:extLst>
              </a:tr>
              <a:tr h="303411">
                <a:tc>
                  <a:txBody>
                    <a:bodyPr/>
                    <a:lstStyle/>
                    <a:p>
                      <a:pPr marL="0" marR="0" algn="ctr" rtl="1">
                        <a:spcBef>
                          <a:spcPts val="0"/>
                        </a:spcBef>
                        <a:spcAft>
                          <a:spcPts val="0"/>
                        </a:spcAft>
                      </a:pPr>
                      <a:r>
                        <a:rPr lang="ar-SA" sz="1200" b="1">
                          <a:effectLst/>
                          <a:latin typeface="anb Apercu" panose="020B0503050601040103" pitchFamily="34" charset="0"/>
                          <a:ea typeface="Calibri" panose="020F0502020204030204" pitchFamily="34" charset="0"/>
                          <a:cs typeface="anb Apercu" panose="020B0503050601040103" pitchFamily="34" charset="0"/>
                        </a:rPr>
                        <a:t>التحلية</a:t>
                      </a:r>
                      <a:endParaRPr lang="en-US" sz="1200" b="1">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0545410100</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بندر جوهرجي</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9272866"/>
                  </a:ext>
                </a:extLst>
              </a:tr>
              <a:tr h="324192">
                <a:tc>
                  <a:txBody>
                    <a:bodyPr/>
                    <a:lstStyle/>
                    <a:p>
                      <a:pPr marL="0" marR="0" algn="ctr" rtl="1">
                        <a:spcBef>
                          <a:spcPts val="0"/>
                        </a:spcBef>
                        <a:spcAft>
                          <a:spcPts val="0"/>
                        </a:spcAft>
                      </a:pPr>
                      <a:r>
                        <a:rPr lang="ar-SA" sz="1200" b="1">
                          <a:effectLst/>
                          <a:latin typeface="anb Apercu" panose="020B0503050601040103" pitchFamily="34" charset="0"/>
                          <a:ea typeface="Calibri" panose="020F0502020204030204" pitchFamily="34" charset="0"/>
                          <a:cs typeface="anb Apercu" panose="020B0503050601040103" pitchFamily="34" charset="0"/>
                        </a:rPr>
                        <a:t>صاري</a:t>
                      </a:r>
                      <a:endParaRPr lang="en-US" sz="1200" b="1">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a:effectLst/>
                          <a:latin typeface="anb Apercu" panose="020B0503050601040103" pitchFamily="34" charset="0"/>
                          <a:ea typeface="Calibri" panose="020F0502020204030204" pitchFamily="34" charset="0"/>
                          <a:cs typeface="anb Apercu" panose="020B0503050601040103" pitchFamily="34" charset="0"/>
                        </a:rPr>
                        <a:t>0565161222</a:t>
                      </a:r>
                      <a:endParaRPr lang="en-US" sz="1200" b="1">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امل </a:t>
                      </a:r>
                      <a:r>
                        <a:rPr lang="ar-SA" sz="1200" b="1" dirty="0" err="1">
                          <a:effectLst/>
                          <a:latin typeface="anb Apercu" panose="020B0503050601040103" pitchFamily="34" charset="0"/>
                          <a:ea typeface="Calibri" panose="020F0502020204030204" pitchFamily="34" charset="0"/>
                          <a:cs typeface="anb Apercu" panose="020B0503050601040103" pitchFamily="34" charset="0"/>
                        </a:rPr>
                        <a:t>الباروم</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470201"/>
                  </a:ext>
                </a:extLst>
              </a:tr>
              <a:tr h="324192">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الاندلس </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0565361680</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جواهر الحربي</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3911887"/>
                  </a:ext>
                </a:extLst>
              </a:tr>
              <a:tr h="303411">
                <a:tc>
                  <a:txBody>
                    <a:bodyPr/>
                    <a:lstStyle/>
                    <a:p>
                      <a:pPr marL="0" marR="0" algn="ctr" rtl="1">
                        <a:spcBef>
                          <a:spcPts val="0"/>
                        </a:spcBef>
                        <a:spcAft>
                          <a:spcPts val="0"/>
                        </a:spcAft>
                      </a:pPr>
                      <a:r>
                        <a:rPr lang="ar-SA" sz="1200" b="1">
                          <a:effectLst/>
                          <a:latin typeface="anb Apercu" panose="020B0503050601040103" pitchFamily="34" charset="0"/>
                          <a:ea typeface="Calibri" panose="020F0502020204030204" pitchFamily="34" charset="0"/>
                          <a:cs typeface="anb Apercu" panose="020B0503050601040103" pitchFamily="34" charset="0"/>
                        </a:rPr>
                        <a:t>السلامة</a:t>
                      </a:r>
                      <a:endParaRPr lang="en-US" sz="1200" b="1">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a:effectLst/>
                          <a:latin typeface="anb Apercu" panose="020B0503050601040103" pitchFamily="34" charset="0"/>
                          <a:ea typeface="Calibri" panose="020F0502020204030204" pitchFamily="34" charset="0"/>
                          <a:cs typeface="anb Apercu" panose="020B0503050601040103" pitchFamily="34" charset="0"/>
                        </a:rPr>
                        <a:t>0509060830</a:t>
                      </a:r>
                      <a:endParaRPr lang="en-US" sz="1200" b="1">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اريج يماني</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7872097"/>
                  </a:ext>
                </a:extLst>
              </a:tr>
              <a:tr h="303411">
                <a:tc>
                  <a:txBody>
                    <a:bodyPr/>
                    <a:lstStyle/>
                    <a:p>
                      <a:pPr marL="0" marR="0" algn="ctr" rtl="1">
                        <a:spcBef>
                          <a:spcPts val="0"/>
                        </a:spcBef>
                        <a:spcAft>
                          <a:spcPts val="0"/>
                        </a:spcAft>
                      </a:pPr>
                      <a:r>
                        <a:rPr lang="ar-SA" sz="1200" b="1">
                          <a:effectLst/>
                          <a:latin typeface="anb Apercu" panose="020B0503050601040103" pitchFamily="34" charset="0"/>
                          <a:ea typeface="Calibri" panose="020F0502020204030204" pitchFamily="34" charset="0"/>
                          <a:cs typeface="anb Apercu" panose="020B0503050601040103" pitchFamily="34" charset="0"/>
                        </a:rPr>
                        <a:t>البوادي</a:t>
                      </a:r>
                      <a:endParaRPr lang="en-US" sz="1200" b="1">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a:effectLst/>
                          <a:latin typeface="anb Apercu" panose="020B0503050601040103" pitchFamily="34" charset="0"/>
                          <a:ea typeface="Calibri" panose="020F0502020204030204" pitchFamily="34" charset="0"/>
                          <a:cs typeface="anb Apercu" panose="020B0503050601040103" pitchFamily="34" charset="0"/>
                        </a:rPr>
                        <a:t>0544440862</a:t>
                      </a:r>
                      <a:endParaRPr lang="en-US" sz="1200" b="1">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حليمه شار</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238178"/>
                  </a:ext>
                </a:extLst>
              </a:tr>
              <a:tr h="303411">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مستشفى الحرس</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0500323255</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effectLst/>
                          <a:latin typeface="anb Apercu" panose="020B0503050601040103" pitchFamily="34" charset="0"/>
                          <a:ea typeface="Calibri" panose="020F0502020204030204" pitchFamily="34" charset="0"/>
                          <a:cs typeface="anb Apercu" panose="020B0503050601040103" pitchFamily="34" charset="0"/>
                        </a:rPr>
                        <a:t>نايف الغامدي</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297294"/>
                  </a:ext>
                </a:extLst>
              </a:tr>
            </a:tbl>
          </a:graphicData>
        </a:graphic>
      </p:graphicFrame>
      <p:sp>
        <p:nvSpPr>
          <p:cNvPr id="11" name="TextBox 10">
            <a:extLst>
              <a:ext uri="{FF2B5EF4-FFF2-40B4-BE49-F238E27FC236}">
                <a16:creationId xmlns:a16="http://schemas.microsoft.com/office/drawing/2014/main" id="{EBE5A1EB-8890-4642-89D7-51715D05E01B}"/>
              </a:ext>
            </a:extLst>
          </p:cNvPr>
          <p:cNvSpPr txBox="1"/>
          <p:nvPr/>
        </p:nvSpPr>
        <p:spPr>
          <a:xfrm>
            <a:off x="8999622" y="918336"/>
            <a:ext cx="2617075" cy="338959"/>
          </a:xfrm>
          <a:prstGeom prst="rect">
            <a:avLst/>
          </a:prstGeom>
          <a:noFill/>
        </p:spPr>
        <p:txBody>
          <a:bodyPr wrap="square" lIns="0" tIns="0" rIns="0" bIns="0" rtlCol="0" anchor="ctr">
            <a:noAutofit/>
          </a:bodyPr>
          <a:lstStyle/>
          <a:p>
            <a:pPr algn="r" rtl="1"/>
            <a:r>
              <a:rPr lang="en-US" sz="1600" b="1" dirty="0">
                <a:solidFill>
                  <a:schemeClr val="accent5">
                    <a:lumMod val="50000"/>
                  </a:schemeClr>
                </a:solidFill>
                <a:latin typeface="anb Apercu" panose="020B0503050601040103" pitchFamily="34" charset="0"/>
                <a:cs typeface="anb Apercu" panose="020B0503050601040103" pitchFamily="34" charset="0"/>
              </a:rPr>
              <a:t>*</a:t>
            </a:r>
            <a:r>
              <a:rPr lang="ar-SA" sz="1600" b="1" dirty="0">
                <a:solidFill>
                  <a:schemeClr val="accent5">
                    <a:lumMod val="50000"/>
                  </a:schemeClr>
                </a:solidFill>
                <a:latin typeface="anb Apercu" panose="020B0503050601040103" pitchFamily="34" charset="0"/>
                <a:cs typeface="anb Apercu" panose="020B0503050601040103" pitchFamily="34" charset="0"/>
              </a:rPr>
              <a:t>المنطقة الغربية:</a:t>
            </a:r>
            <a:endParaRPr lang="en-US" sz="1600" b="1" dirty="0">
              <a:solidFill>
                <a:schemeClr val="accent5">
                  <a:lumMod val="50000"/>
                </a:schemeClr>
              </a:solidFill>
              <a:latin typeface="anb Apercu" panose="020B0503050601040103" pitchFamily="34" charset="0"/>
              <a:cs typeface="anb Apercu" panose="020B0503050601040103" pitchFamily="34" charset="0"/>
            </a:endParaRPr>
          </a:p>
        </p:txBody>
      </p:sp>
      <p:sp>
        <p:nvSpPr>
          <p:cNvPr id="4" name="TextBox 3">
            <a:extLst>
              <a:ext uri="{FF2B5EF4-FFF2-40B4-BE49-F238E27FC236}">
                <a16:creationId xmlns:a16="http://schemas.microsoft.com/office/drawing/2014/main" id="{D15CB40D-06F8-40E1-AA9F-B755D45DDB9A}"/>
              </a:ext>
            </a:extLst>
          </p:cNvPr>
          <p:cNvSpPr txBox="1"/>
          <p:nvPr/>
        </p:nvSpPr>
        <p:spPr>
          <a:xfrm>
            <a:off x="9924176" y="3895589"/>
            <a:ext cx="1692521" cy="338959"/>
          </a:xfrm>
          <a:prstGeom prst="rect">
            <a:avLst/>
          </a:prstGeom>
          <a:noFill/>
        </p:spPr>
        <p:txBody>
          <a:bodyPr wrap="square" lIns="0" tIns="0" rIns="0" bIns="0" rtlCol="0" anchor="ctr">
            <a:noAutofit/>
          </a:bodyPr>
          <a:lstStyle/>
          <a:p>
            <a:pPr algn="r" rtl="1"/>
            <a:r>
              <a:rPr lang="en-US" sz="1600" b="1" dirty="0">
                <a:solidFill>
                  <a:schemeClr val="accent5">
                    <a:lumMod val="50000"/>
                  </a:schemeClr>
                </a:solidFill>
                <a:latin typeface="anb Apercu" panose="020B0503050601040103" pitchFamily="34" charset="0"/>
                <a:cs typeface="anb Apercu" panose="020B0503050601040103" pitchFamily="34" charset="0"/>
              </a:rPr>
              <a:t>*</a:t>
            </a:r>
            <a:r>
              <a:rPr lang="ar-SA" sz="1600" b="1" dirty="0">
                <a:solidFill>
                  <a:schemeClr val="accent5">
                    <a:lumMod val="50000"/>
                  </a:schemeClr>
                </a:solidFill>
                <a:latin typeface="anb Apercu" panose="020B0503050601040103" pitchFamily="34" charset="0"/>
                <a:cs typeface="anb Apercu" panose="020B0503050601040103" pitchFamily="34" charset="0"/>
              </a:rPr>
              <a:t>موظفي البيع المباشر:</a:t>
            </a:r>
            <a:endParaRPr lang="en-US" sz="1600" b="1" dirty="0">
              <a:solidFill>
                <a:schemeClr val="accent5">
                  <a:lumMod val="50000"/>
                </a:schemeClr>
              </a:solidFill>
              <a:latin typeface="anb Apercu" panose="020B0503050601040103" pitchFamily="34" charset="0"/>
              <a:cs typeface="anb Apercu" panose="020B0503050601040103" pitchFamily="34" charset="0"/>
            </a:endParaRPr>
          </a:p>
        </p:txBody>
      </p:sp>
      <p:graphicFrame>
        <p:nvGraphicFramePr>
          <p:cNvPr id="2" name="Table 1">
            <a:extLst>
              <a:ext uri="{FF2B5EF4-FFF2-40B4-BE49-F238E27FC236}">
                <a16:creationId xmlns:a16="http://schemas.microsoft.com/office/drawing/2014/main" id="{27CDAEF6-813D-4C39-9418-EBC115AC4004}"/>
              </a:ext>
            </a:extLst>
          </p:cNvPr>
          <p:cNvGraphicFramePr>
            <a:graphicFrameLocks noGrp="1"/>
          </p:cNvGraphicFramePr>
          <p:nvPr/>
        </p:nvGraphicFramePr>
        <p:xfrm>
          <a:off x="3400926" y="4065069"/>
          <a:ext cx="5598696" cy="2570505"/>
        </p:xfrm>
        <a:graphic>
          <a:graphicData uri="http://schemas.openxmlformats.org/drawingml/2006/table">
            <a:tbl>
              <a:tblPr firstRow="1" bandRow="1">
                <a:tableStyleId>{5C22544A-7EE6-4342-B048-85BDC9FD1C3A}</a:tableStyleId>
              </a:tblPr>
              <a:tblGrid>
                <a:gridCol w="2077182">
                  <a:extLst>
                    <a:ext uri="{9D8B030D-6E8A-4147-A177-3AD203B41FA5}">
                      <a16:colId xmlns:a16="http://schemas.microsoft.com/office/drawing/2014/main" val="552599191"/>
                    </a:ext>
                  </a:extLst>
                </a:gridCol>
                <a:gridCol w="1501863">
                  <a:extLst>
                    <a:ext uri="{9D8B030D-6E8A-4147-A177-3AD203B41FA5}">
                      <a16:colId xmlns:a16="http://schemas.microsoft.com/office/drawing/2014/main" val="3413293819"/>
                    </a:ext>
                  </a:extLst>
                </a:gridCol>
                <a:gridCol w="2019651">
                  <a:extLst>
                    <a:ext uri="{9D8B030D-6E8A-4147-A177-3AD203B41FA5}">
                      <a16:colId xmlns:a16="http://schemas.microsoft.com/office/drawing/2014/main" val="3956647986"/>
                    </a:ext>
                  </a:extLst>
                </a:gridCol>
              </a:tblGrid>
              <a:tr h="379618">
                <a:tc>
                  <a:txBody>
                    <a:bodyPr/>
                    <a:lstStyle/>
                    <a:p>
                      <a:pPr algn="ctr"/>
                      <a:r>
                        <a:rPr lang="ar-SA" sz="1200" dirty="0">
                          <a:latin typeface="anb Apercu" panose="020B0503050601040103" pitchFamily="34" charset="0"/>
                          <a:cs typeface="anb Apercu" panose="020B0503050601040103" pitchFamily="34" charset="0"/>
                        </a:rPr>
                        <a:t>نوع المنتج</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رقم التواصل </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أسم الموظف</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4047576"/>
                  </a:ext>
                </a:extLst>
              </a:tr>
              <a:tr h="3079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ar-SA" sz="1200" b="1" i="0" u="none" strike="noStrike" dirty="0">
                          <a:solidFill>
                            <a:srgbClr val="000000"/>
                          </a:solidFill>
                          <a:effectLst/>
                          <a:latin typeface="anb Apercu" panose="020B0503050601040103" pitchFamily="34" charset="0"/>
                          <a:cs typeface="anb Apercu" panose="020B0503050601040103" pitchFamily="34" charset="0"/>
                        </a:rPr>
                        <a:t>التمويل الشخصي</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0502927280</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ctr"/>
                      <a:r>
                        <a:rPr lang="ar-SA" sz="1200" b="1" i="0" u="none" strike="noStrike" dirty="0">
                          <a:effectLst/>
                          <a:latin typeface="anb Apercu" panose="020B0503050601040103" pitchFamily="34" charset="0"/>
                          <a:cs typeface="anb Apercu" panose="020B0503050601040103" pitchFamily="34" charset="0"/>
                        </a:rPr>
                        <a:t>راكان سبيب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7341895"/>
                  </a:ext>
                </a:extLst>
              </a:tr>
              <a:tr h="3070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srgbClr val="000000"/>
                          </a:solidFill>
                          <a:effectLst/>
                          <a:uLnTx/>
                          <a:uFillTx/>
                          <a:latin typeface="anb Apercu" panose="020B0503050601040103" pitchFamily="34" charset="0"/>
                          <a:ea typeface="+mn-ea"/>
                          <a:cs typeface="anb Apercu" panose="020B0503050601040103" pitchFamily="34" charset="0"/>
                        </a:rPr>
                        <a:t>التمويل الشخصي</a:t>
                      </a:r>
                      <a:endParaRPr kumimoji="0" lang="en-US" sz="1200" b="1" i="0" u="none" strike="noStrike" kern="1200" cap="none" spc="0" normalizeH="0" baseline="0" noProof="0" dirty="0">
                        <a:ln>
                          <a:noFill/>
                        </a:ln>
                        <a:solidFill>
                          <a:srgbClr val="000000"/>
                        </a:solidFill>
                        <a:effectLst/>
                        <a:uLnTx/>
                        <a:uFillTx/>
                        <a:latin typeface="anb Apercu" panose="020B0503050601040103" pitchFamily="34" charset="0"/>
                        <a:ea typeface="+mn-ea"/>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0568859565</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ctr"/>
                      <a:r>
                        <a:rPr lang="ar-SA" sz="1200" b="1" i="0" u="none" strike="noStrike" dirty="0">
                          <a:effectLst/>
                          <a:latin typeface="anb Apercu" panose="020B0503050601040103" pitchFamily="34" charset="0"/>
                          <a:cs typeface="anb Apercu" panose="020B0503050601040103" pitchFamily="34" charset="0"/>
                        </a:rPr>
                        <a:t>محمد زارع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55360"/>
                  </a:ext>
                </a:extLst>
              </a:tr>
              <a:tr h="3079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srgbClr val="000000"/>
                          </a:solidFill>
                          <a:effectLst/>
                          <a:uLnTx/>
                          <a:uFillTx/>
                          <a:latin typeface="anb Apercu" panose="020B0503050601040103" pitchFamily="34" charset="0"/>
                          <a:ea typeface="+mn-ea"/>
                          <a:cs typeface="anb Apercu" panose="020B0503050601040103" pitchFamily="34" charset="0"/>
                        </a:rPr>
                        <a:t>التمويل الشخصي</a:t>
                      </a:r>
                      <a:endParaRPr kumimoji="0" lang="en-US" sz="1200" b="1" i="0" u="none" strike="noStrike" kern="1200" cap="none" spc="0" normalizeH="0" baseline="0" noProof="0" dirty="0">
                        <a:ln>
                          <a:noFill/>
                        </a:ln>
                        <a:solidFill>
                          <a:srgbClr val="000000"/>
                        </a:solidFill>
                        <a:effectLst/>
                        <a:uLnTx/>
                        <a:uFillTx/>
                        <a:latin typeface="anb Apercu" panose="020B0503050601040103" pitchFamily="34" charset="0"/>
                        <a:ea typeface="+mn-ea"/>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0509235852</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ctr"/>
                      <a:r>
                        <a:rPr lang="ar-SA" sz="1200" b="1" i="0" u="none" strike="noStrike" dirty="0">
                          <a:effectLst/>
                          <a:latin typeface="anb Apercu" panose="020B0503050601040103" pitchFamily="34" charset="0"/>
                          <a:cs typeface="anb Apercu" panose="020B0503050601040103" pitchFamily="34" charset="0"/>
                        </a:rPr>
                        <a:t>روان القرني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24939"/>
                  </a:ext>
                </a:extLst>
              </a:tr>
              <a:tr h="3079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srgbClr val="000000"/>
                          </a:solidFill>
                          <a:effectLst/>
                          <a:uLnTx/>
                          <a:uFillTx/>
                          <a:latin typeface="anb Apercu" panose="020B0503050601040103" pitchFamily="34" charset="0"/>
                          <a:ea typeface="+mn-ea"/>
                          <a:cs typeface="anb Apercu" panose="020B0503050601040103" pitchFamily="34" charset="0"/>
                        </a:rPr>
                        <a:t>التمويل الشخصي</a:t>
                      </a:r>
                      <a:endParaRPr kumimoji="0" lang="en-US" sz="1200" b="1" i="0" u="none" strike="noStrike" kern="1200" cap="none" spc="0" normalizeH="0" baseline="0" noProof="0" dirty="0">
                        <a:ln>
                          <a:noFill/>
                        </a:ln>
                        <a:solidFill>
                          <a:srgbClr val="000000"/>
                        </a:solidFill>
                        <a:effectLst/>
                        <a:uLnTx/>
                        <a:uFillTx/>
                        <a:latin typeface="anb Apercu" panose="020B0503050601040103" pitchFamily="34" charset="0"/>
                        <a:ea typeface="+mn-ea"/>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560616622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وسيم الشريف</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9987850"/>
                  </a:ext>
                </a:extLst>
              </a:tr>
              <a:tr h="30210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ar-SA" sz="1200" b="1" i="0" u="none" strike="noStrike" dirty="0">
                          <a:solidFill>
                            <a:srgbClr val="000000"/>
                          </a:solidFill>
                          <a:effectLst/>
                          <a:latin typeface="anb Apercu" panose="020B0503050601040103" pitchFamily="34" charset="0"/>
                          <a:cs typeface="anb Apercu" panose="020B0503050601040103" pitchFamily="34" charset="0"/>
                        </a:rPr>
                        <a:t>التمويل العقاري</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0569141492</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عبدالمحسن المطيري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743343"/>
                  </a:ext>
                </a:extLst>
              </a:tr>
              <a:tr h="329003">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التمويل التأجيري</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547070152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شريف موسى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557709"/>
                  </a:ext>
                </a:extLst>
              </a:tr>
              <a:tr h="329003">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التمويل التأجيري</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504755429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وائل المطيري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596"/>
                  </a:ext>
                </a:extLst>
              </a:tr>
            </a:tbl>
          </a:graphicData>
        </a:graphic>
      </p:graphicFrame>
      <p:sp>
        <p:nvSpPr>
          <p:cNvPr id="7" name="TextBox 6">
            <a:extLst>
              <a:ext uri="{FF2B5EF4-FFF2-40B4-BE49-F238E27FC236}">
                <a16:creationId xmlns:a16="http://schemas.microsoft.com/office/drawing/2014/main" id="{70282647-AC3F-40CF-8734-D29C0BEE7173}"/>
              </a:ext>
            </a:extLst>
          </p:cNvPr>
          <p:cNvSpPr txBox="1"/>
          <p:nvPr/>
        </p:nvSpPr>
        <p:spPr>
          <a:xfrm>
            <a:off x="8961120" y="453002"/>
            <a:ext cx="3230880" cy="369332"/>
          </a:xfrm>
          <a:prstGeom prst="rect">
            <a:avLst/>
          </a:prstGeom>
          <a:noFill/>
        </p:spPr>
        <p:txBody>
          <a:bodyPr wrap="square">
            <a:spAutoFit/>
          </a:bodyPr>
          <a:lstStyle/>
          <a:p>
            <a:pPr algn="r" rtl="1"/>
            <a:r>
              <a:rPr lang="ar-SA" b="1" dirty="0">
                <a:solidFill>
                  <a:srgbClr val="0077ED"/>
                </a:solidFill>
                <a:latin typeface="anb Apercu" panose="020B0503050601040103" pitchFamily="34" charset="0"/>
                <a:cs typeface="anb Apercu" panose="020B0503050601040103" pitchFamily="34" charset="0"/>
              </a:rPr>
              <a:t>معلومات التواصل لممثلي المبيعات:</a:t>
            </a:r>
            <a:endParaRPr lang="en-US" b="1" dirty="0">
              <a:solidFill>
                <a:srgbClr val="0077ED"/>
              </a:solidFill>
              <a:latin typeface="anb Apercu" panose="020B0503050601040103" pitchFamily="34" charset="0"/>
              <a:cs typeface="anb Apercu" panose="020B0503050601040103" pitchFamily="34" charset="0"/>
            </a:endParaRPr>
          </a:p>
        </p:txBody>
      </p:sp>
      <p:sp>
        <p:nvSpPr>
          <p:cNvPr id="3" name="Footer Placeholder 2">
            <a:extLst>
              <a:ext uri="{FF2B5EF4-FFF2-40B4-BE49-F238E27FC236}">
                <a16:creationId xmlns:a16="http://schemas.microsoft.com/office/drawing/2014/main" id="{1DE6CCFF-C15A-C744-E21C-3F2DC979F4D8}"/>
              </a:ext>
            </a:extLst>
          </p:cNvPr>
          <p:cNvSpPr>
            <a:spLocks noGrp="1"/>
          </p:cNvSpPr>
          <p:nvPr>
            <p:ph type="ftr" sz="quarter" idx="3"/>
          </p:nvPr>
        </p:nvSpPr>
        <p:spPr/>
        <p:txBody>
          <a:bodyPr/>
          <a:lstStyle/>
          <a:p>
            <a:pPr algn="r"/>
            <a:r>
              <a:rPr lang="en-US" noProof="0"/>
              <a:t>This document is classified as Confidential. by ANB-PDC-CENTRAL\61734 on Monday, January 5, 2026 11:38:16 AM</a:t>
            </a:r>
            <a:endParaRPr lang="ar-SA" noProof="0" dirty="0"/>
          </a:p>
        </p:txBody>
      </p:sp>
    </p:spTree>
    <p:extLst>
      <p:ext uri="{BB962C8B-B14F-4D97-AF65-F5344CB8AC3E}">
        <p14:creationId xmlns:p14="http://schemas.microsoft.com/office/powerpoint/2010/main" val="153717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2347F382-D08D-4AF3-9288-93DF26FC0748}"/>
              </a:ext>
            </a:extLst>
          </p:cNvPr>
          <p:cNvGraphicFramePr>
            <a:graphicFrameLocks noGrp="1"/>
          </p:cNvGraphicFramePr>
          <p:nvPr/>
        </p:nvGraphicFramePr>
        <p:xfrm>
          <a:off x="3262785" y="355373"/>
          <a:ext cx="5666427" cy="3492878"/>
        </p:xfrm>
        <a:graphic>
          <a:graphicData uri="http://schemas.openxmlformats.org/drawingml/2006/table">
            <a:tbl>
              <a:tblPr firstRow="1" bandRow="1">
                <a:tableStyleId>{5C22544A-7EE6-4342-B048-85BDC9FD1C3A}</a:tableStyleId>
              </a:tblPr>
              <a:tblGrid>
                <a:gridCol w="1961341">
                  <a:extLst>
                    <a:ext uri="{9D8B030D-6E8A-4147-A177-3AD203B41FA5}">
                      <a16:colId xmlns:a16="http://schemas.microsoft.com/office/drawing/2014/main" val="3722430088"/>
                    </a:ext>
                  </a:extLst>
                </a:gridCol>
                <a:gridCol w="1798066">
                  <a:extLst>
                    <a:ext uri="{9D8B030D-6E8A-4147-A177-3AD203B41FA5}">
                      <a16:colId xmlns:a16="http://schemas.microsoft.com/office/drawing/2014/main" val="4250676226"/>
                    </a:ext>
                  </a:extLst>
                </a:gridCol>
                <a:gridCol w="1907020">
                  <a:extLst>
                    <a:ext uri="{9D8B030D-6E8A-4147-A177-3AD203B41FA5}">
                      <a16:colId xmlns:a16="http://schemas.microsoft.com/office/drawing/2014/main" val="276211455"/>
                    </a:ext>
                  </a:extLst>
                </a:gridCol>
              </a:tblGrid>
              <a:tr h="348206">
                <a:tc>
                  <a:txBody>
                    <a:bodyPr/>
                    <a:lstStyle/>
                    <a:p>
                      <a:pPr algn="ctr"/>
                      <a:r>
                        <a:rPr lang="ar-SA" sz="1200" dirty="0">
                          <a:latin typeface="anb Apercu" panose="020B0503050601040103" pitchFamily="34" charset="0"/>
                          <a:cs typeface="anb Apercu" panose="020B0503050601040103" pitchFamily="34" charset="0"/>
                        </a:rPr>
                        <a:t>اسم الفرع</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رقم التواصل </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أسم ممثل المبيعات </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112626"/>
                  </a:ext>
                </a:extLst>
              </a:tr>
              <a:tr h="282435">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المبرز</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ar-SA" sz="1200" b="1" kern="1200" dirty="0">
                          <a:solidFill>
                            <a:schemeClr val="dk1"/>
                          </a:solidFill>
                          <a:effectLst/>
                          <a:latin typeface="+mn-lt"/>
                          <a:ea typeface="+mn-ea"/>
                          <a:cs typeface="+mn-cs"/>
                        </a:rPr>
                        <a:t>0536116816</a:t>
                      </a:r>
                      <a:endParaRPr lang="en-US" sz="1200" b="1"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خلود الموسى</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36608"/>
                  </a:ext>
                </a:extLst>
              </a:tr>
              <a:tr h="281634">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الروضة</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0561444478</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حسين </a:t>
                      </a:r>
                      <a:r>
                        <a:rPr lang="ar-SA" sz="1200" b="1" dirty="0" err="1">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المجحد</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8426650"/>
                  </a:ext>
                </a:extLst>
              </a:tr>
              <a:tr h="282435">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العمران</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ar-SA" sz="1200" b="1" kern="1200" dirty="0">
                          <a:solidFill>
                            <a:schemeClr val="dk1"/>
                          </a:solidFill>
                          <a:effectLst/>
                          <a:latin typeface="+mn-lt"/>
                          <a:ea typeface="+mn-ea"/>
                          <a:cs typeface="+mn-cs"/>
                        </a:rPr>
                        <a:t>0565311703</a:t>
                      </a:r>
                      <a:endParaRPr lang="en-US" sz="1200" b="1"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فهمي </a:t>
                      </a:r>
                      <a:r>
                        <a:rPr lang="ar-SA" sz="1200" b="1" dirty="0" err="1">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البوعلي</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5549191"/>
                  </a:ext>
                </a:extLst>
              </a:tr>
              <a:tr h="282435">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a:t>
                      </a:r>
                      <a:r>
                        <a:rPr lang="ar-SA" sz="1200" b="1" dirty="0" err="1">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الصفوى</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ar-SA" sz="1200" b="1" kern="1200" dirty="0">
                          <a:solidFill>
                            <a:schemeClr val="dk1"/>
                          </a:solidFill>
                          <a:effectLst/>
                          <a:latin typeface="+mn-lt"/>
                          <a:ea typeface="+mn-ea"/>
                          <a:cs typeface="+mn-cs"/>
                        </a:rPr>
                        <a:t>0503877964</a:t>
                      </a:r>
                      <a:endParaRPr lang="en-US" sz="1200" b="1"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حسين ال داؤود</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9272866"/>
                  </a:ext>
                </a:extLst>
              </a:tr>
              <a:tr h="301779">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طريق الملك عبدالعزيز  </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0553748997</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نوال الشمري</a:t>
                      </a:r>
                      <a:endParaRPr lang="en-US" sz="1200" b="1">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470201"/>
                  </a:ext>
                </a:extLst>
              </a:tr>
              <a:tr h="301779">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الدمام الرئيسي</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ar-SA" sz="1200" b="1" kern="1200" dirty="0">
                          <a:solidFill>
                            <a:schemeClr val="dk1"/>
                          </a:solidFill>
                          <a:effectLst/>
                          <a:latin typeface="+mn-lt"/>
                          <a:ea typeface="+mn-ea"/>
                          <a:cs typeface="+mn-cs"/>
                        </a:rPr>
                        <a:t>0546200012</a:t>
                      </a:r>
                      <a:endParaRPr lang="en-US" sz="1200" b="1"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يسرا الهلال</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3911887"/>
                  </a:ext>
                </a:extLst>
              </a:tr>
              <a:tr h="282435">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مخطط 71</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en-US"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0548535628</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ايمان السعدون</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7872097"/>
                  </a:ext>
                </a:extLst>
              </a:tr>
              <a:tr h="282435">
                <a:tc>
                  <a:txBody>
                    <a:bodyPr/>
                    <a:lstStyle/>
                    <a:p>
                      <a:pPr marL="0" marR="0" algn="ctr" rtl="1">
                        <a:spcBef>
                          <a:spcPts val="0"/>
                        </a:spcBef>
                        <a:spcAft>
                          <a:spcPts val="0"/>
                        </a:spcAft>
                      </a:pPr>
                      <a:r>
                        <a:rPr lang="ar-SA" sz="1200" b="1">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شارع 42</a:t>
                      </a:r>
                      <a:endParaRPr lang="en-US" sz="1200" b="1">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en-US"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0560022175</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رائد القصب</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238178"/>
                  </a:ext>
                </a:extLst>
              </a:tr>
              <a:tr h="282435">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الشارع الأول</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0565887338</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امجد </a:t>
                      </a:r>
                      <a:r>
                        <a:rPr lang="ar-SA" sz="1200" b="1" dirty="0" err="1">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بوحليقة</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297294"/>
                  </a:ext>
                </a:extLst>
              </a:tr>
              <a:tr h="282435">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الجبيل الصناعية</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0532610753</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عهود الظفيري</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478025"/>
                  </a:ext>
                </a:extLst>
              </a:tr>
              <a:tr h="282435">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الجبيل البلد</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0505800996</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200" b="1"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صالح </a:t>
                      </a:r>
                      <a:r>
                        <a:rPr lang="ar-SA" sz="1200" b="1" dirty="0" err="1">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الثميري</a:t>
                      </a:r>
                      <a:endParaRPr lang="en-US" sz="1200" b="1" dirty="0">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7321043"/>
                  </a:ext>
                </a:extLst>
              </a:tr>
            </a:tbl>
          </a:graphicData>
        </a:graphic>
      </p:graphicFrame>
      <p:sp>
        <p:nvSpPr>
          <p:cNvPr id="11" name="TextBox 10">
            <a:extLst>
              <a:ext uri="{FF2B5EF4-FFF2-40B4-BE49-F238E27FC236}">
                <a16:creationId xmlns:a16="http://schemas.microsoft.com/office/drawing/2014/main" id="{EBE5A1EB-8890-4642-89D7-51715D05E01B}"/>
              </a:ext>
            </a:extLst>
          </p:cNvPr>
          <p:cNvSpPr txBox="1"/>
          <p:nvPr/>
        </p:nvSpPr>
        <p:spPr>
          <a:xfrm>
            <a:off x="9932565" y="888527"/>
            <a:ext cx="1684132" cy="338959"/>
          </a:xfrm>
          <a:prstGeom prst="rect">
            <a:avLst/>
          </a:prstGeom>
          <a:noFill/>
        </p:spPr>
        <p:txBody>
          <a:bodyPr wrap="square" lIns="0" tIns="0" rIns="0" bIns="0" rtlCol="0" anchor="ctr">
            <a:noAutofit/>
          </a:bodyPr>
          <a:lstStyle/>
          <a:p>
            <a:pPr algn="r" rtl="1"/>
            <a:r>
              <a:rPr lang="en-US" sz="1600" b="1" dirty="0">
                <a:solidFill>
                  <a:schemeClr val="accent5">
                    <a:lumMod val="50000"/>
                  </a:schemeClr>
                </a:solidFill>
                <a:latin typeface="anb Apercu" panose="020B0503050601040103" pitchFamily="34" charset="0"/>
                <a:cs typeface="anb Apercu" panose="020B0503050601040103" pitchFamily="34" charset="0"/>
              </a:rPr>
              <a:t>*</a:t>
            </a:r>
            <a:r>
              <a:rPr lang="ar-SA" sz="1600" b="1" dirty="0">
                <a:solidFill>
                  <a:schemeClr val="accent5">
                    <a:lumMod val="50000"/>
                  </a:schemeClr>
                </a:solidFill>
                <a:latin typeface="anb Apercu" panose="020B0503050601040103" pitchFamily="34" charset="0"/>
                <a:cs typeface="anb Apercu" panose="020B0503050601040103" pitchFamily="34" charset="0"/>
              </a:rPr>
              <a:t>المنطقة الشرقية:</a:t>
            </a:r>
            <a:endParaRPr lang="en-US" sz="1600" b="1" dirty="0">
              <a:solidFill>
                <a:schemeClr val="accent5">
                  <a:lumMod val="50000"/>
                </a:schemeClr>
              </a:solidFill>
              <a:latin typeface="anb Apercu" panose="020B0503050601040103" pitchFamily="34" charset="0"/>
              <a:cs typeface="anb Apercu" panose="020B0503050601040103" pitchFamily="34" charset="0"/>
            </a:endParaRPr>
          </a:p>
        </p:txBody>
      </p:sp>
      <p:sp>
        <p:nvSpPr>
          <p:cNvPr id="4" name="TextBox 3">
            <a:extLst>
              <a:ext uri="{FF2B5EF4-FFF2-40B4-BE49-F238E27FC236}">
                <a16:creationId xmlns:a16="http://schemas.microsoft.com/office/drawing/2014/main" id="{4BC92770-A2BD-4F24-B265-0270DC3C5CDE}"/>
              </a:ext>
            </a:extLst>
          </p:cNvPr>
          <p:cNvSpPr txBox="1"/>
          <p:nvPr/>
        </p:nvSpPr>
        <p:spPr>
          <a:xfrm>
            <a:off x="8999622" y="4107983"/>
            <a:ext cx="2617075" cy="338959"/>
          </a:xfrm>
          <a:prstGeom prst="rect">
            <a:avLst/>
          </a:prstGeom>
          <a:noFill/>
        </p:spPr>
        <p:txBody>
          <a:bodyPr wrap="square" lIns="0" tIns="0" rIns="0" bIns="0" rtlCol="0" anchor="ctr">
            <a:noAutofit/>
          </a:bodyPr>
          <a:lstStyle/>
          <a:p>
            <a:pPr algn="r" rtl="1"/>
            <a:r>
              <a:rPr lang="en-US" sz="1600" b="1" dirty="0">
                <a:solidFill>
                  <a:schemeClr val="accent5">
                    <a:lumMod val="50000"/>
                  </a:schemeClr>
                </a:solidFill>
                <a:latin typeface="anb Apercu" panose="020B0503050601040103" pitchFamily="34" charset="0"/>
                <a:cs typeface="anb Apercu" panose="020B0503050601040103" pitchFamily="34" charset="0"/>
              </a:rPr>
              <a:t>*</a:t>
            </a:r>
            <a:r>
              <a:rPr lang="ar-SA" sz="1600" b="1" dirty="0">
                <a:solidFill>
                  <a:schemeClr val="accent5">
                    <a:lumMod val="50000"/>
                  </a:schemeClr>
                </a:solidFill>
                <a:latin typeface="anb Apercu" panose="020B0503050601040103" pitchFamily="34" charset="0"/>
                <a:cs typeface="anb Apercu" panose="020B0503050601040103" pitchFamily="34" charset="0"/>
              </a:rPr>
              <a:t>موظفي البيع المباشر:</a:t>
            </a:r>
            <a:endParaRPr lang="en-US" sz="1600" b="1" dirty="0">
              <a:solidFill>
                <a:schemeClr val="accent5">
                  <a:lumMod val="50000"/>
                </a:schemeClr>
              </a:solidFill>
              <a:latin typeface="anb Apercu" panose="020B0503050601040103" pitchFamily="34" charset="0"/>
              <a:cs typeface="anb Apercu" panose="020B0503050601040103" pitchFamily="34" charset="0"/>
            </a:endParaRPr>
          </a:p>
        </p:txBody>
      </p:sp>
      <p:graphicFrame>
        <p:nvGraphicFramePr>
          <p:cNvPr id="2" name="Table 1">
            <a:extLst>
              <a:ext uri="{FF2B5EF4-FFF2-40B4-BE49-F238E27FC236}">
                <a16:creationId xmlns:a16="http://schemas.microsoft.com/office/drawing/2014/main" id="{D6A60FAA-0656-4A93-8944-9D8EE4CCC7DF}"/>
              </a:ext>
            </a:extLst>
          </p:cNvPr>
          <p:cNvGraphicFramePr>
            <a:graphicFrameLocks noGrp="1"/>
          </p:cNvGraphicFramePr>
          <p:nvPr/>
        </p:nvGraphicFramePr>
        <p:xfrm>
          <a:off x="3262786" y="4277463"/>
          <a:ext cx="5666427" cy="1610398"/>
        </p:xfrm>
        <a:graphic>
          <a:graphicData uri="http://schemas.openxmlformats.org/drawingml/2006/table">
            <a:tbl>
              <a:tblPr firstRow="1" bandRow="1">
                <a:tableStyleId>{5C22544A-7EE6-4342-B048-85BDC9FD1C3A}</a:tableStyleId>
              </a:tblPr>
              <a:tblGrid>
                <a:gridCol w="2102311">
                  <a:extLst>
                    <a:ext uri="{9D8B030D-6E8A-4147-A177-3AD203B41FA5}">
                      <a16:colId xmlns:a16="http://schemas.microsoft.com/office/drawing/2014/main" val="1740327361"/>
                    </a:ext>
                  </a:extLst>
                </a:gridCol>
                <a:gridCol w="1844883">
                  <a:extLst>
                    <a:ext uri="{9D8B030D-6E8A-4147-A177-3AD203B41FA5}">
                      <a16:colId xmlns:a16="http://schemas.microsoft.com/office/drawing/2014/main" val="3997759240"/>
                    </a:ext>
                  </a:extLst>
                </a:gridCol>
                <a:gridCol w="1719233">
                  <a:extLst>
                    <a:ext uri="{9D8B030D-6E8A-4147-A177-3AD203B41FA5}">
                      <a16:colId xmlns:a16="http://schemas.microsoft.com/office/drawing/2014/main" val="3241845008"/>
                    </a:ext>
                  </a:extLst>
                </a:gridCol>
              </a:tblGrid>
              <a:tr h="379618">
                <a:tc>
                  <a:txBody>
                    <a:bodyPr/>
                    <a:lstStyle/>
                    <a:p>
                      <a:pPr algn="ctr"/>
                      <a:r>
                        <a:rPr lang="ar-SA" sz="1200" dirty="0">
                          <a:latin typeface="anb Apercu" panose="020B0503050601040103" pitchFamily="34" charset="0"/>
                          <a:cs typeface="anb Apercu" panose="020B0503050601040103" pitchFamily="34" charset="0"/>
                        </a:rPr>
                        <a:t>نوع المنتج</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رقم التواصل </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أسم الموظف</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048205"/>
                  </a:ext>
                </a:extLst>
              </a:tr>
              <a:tr h="307913">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ar-SA" sz="1200" b="1" kern="1200" noProof="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التمويل الشخصي</a:t>
                      </a:r>
                      <a:endParaRPr lang="en-US" sz="1200" b="1" kern="1200" noProof="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fontAlgn="b" latinLnBrk="0" hangingPunct="1">
                        <a:spcBef>
                          <a:spcPts val="0"/>
                        </a:spcBef>
                        <a:spcAft>
                          <a:spcPts val="0"/>
                        </a:spcAft>
                      </a:pPr>
                      <a:r>
                        <a:rPr lang="en-US"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0557367553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اسعد المطيري</a:t>
                      </a:r>
                      <a:endParaRPr lang="en-US"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5227098"/>
                  </a:ext>
                </a:extLst>
              </a:tr>
              <a:tr h="307913">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التمويل العقاري</a:t>
                      </a:r>
                      <a:endParaRPr lang="en-US"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fontAlgn="b" latinLnBrk="0" hangingPunct="1">
                        <a:spcBef>
                          <a:spcPts val="0"/>
                        </a:spcBef>
                        <a:spcAft>
                          <a:spcPts val="0"/>
                        </a:spcAft>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0504928591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fontAlgn="b" latinLnBrk="0" hangingPunct="1">
                        <a:spcBef>
                          <a:spcPts val="0"/>
                        </a:spcBef>
                        <a:spcAft>
                          <a:spcPts val="0"/>
                        </a:spcAft>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مرتضى </a:t>
                      </a:r>
                      <a:r>
                        <a:rPr lang="ar-SA" sz="1200" b="1" kern="1200" dirty="0" err="1">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السيافي</a:t>
                      </a:r>
                      <a:endPar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1694894"/>
                  </a:ext>
                </a:extLst>
              </a:tr>
              <a:tr h="307913">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التمويل التأجيري</a:t>
                      </a:r>
                      <a:endParaRPr lang="en-US"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fontAlgn="b" latinLnBrk="0" hangingPunct="1">
                        <a:spcBef>
                          <a:spcPts val="0"/>
                        </a:spcBef>
                        <a:spcAft>
                          <a:spcPts val="0"/>
                        </a:spcAft>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0501809212</a:t>
                      </a:r>
                      <a:endParaRPr lang="en-US"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fontAlgn="b" latinLnBrk="0" hangingPunct="1">
                        <a:spcBef>
                          <a:spcPts val="0"/>
                        </a:spcBef>
                        <a:spcAft>
                          <a:spcPts val="0"/>
                        </a:spcAft>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أحمد يوسف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702568"/>
                  </a:ext>
                </a:extLst>
              </a:tr>
              <a:tr h="307041">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التمويل التأجيري</a:t>
                      </a:r>
                      <a:endParaRPr lang="en-US"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fontAlgn="b" latinLnBrk="0" hangingPunct="1">
                        <a:spcBef>
                          <a:spcPts val="0"/>
                        </a:spcBef>
                        <a:spcAft>
                          <a:spcPts val="0"/>
                        </a:spcAft>
                      </a:pPr>
                      <a:r>
                        <a:rPr lang="en-US"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0501554515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fontAlgn="b" latinLnBrk="0" hangingPunct="1">
                        <a:spcBef>
                          <a:spcPts val="0"/>
                        </a:spcBef>
                        <a:spcAft>
                          <a:spcPts val="0"/>
                        </a:spcAft>
                      </a:pPr>
                      <a:r>
                        <a:rPr lang="ar-SA" sz="1200" b="1" kern="1200" dirty="0" err="1">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أسلام</a:t>
                      </a: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 هنيدي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7779606"/>
                  </a:ext>
                </a:extLst>
              </a:tr>
            </a:tbl>
          </a:graphicData>
        </a:graphic>
      </p:graphicFrame>
      <p:sp>
        <p:nvSpPr>
          <p:cNvPr id="7" name="TextBox 6">
            <a:extLst>
              <a:ext uri="{FF2B5EF4-FFF2-40B4-BE49-F238E27FC236}">
                <a16:creationId xmlns:a16="http://schemas.microsoft.com/office/drawing/2014/main" id="{E63F8A2A-F00E-43E5-BF7C-662E92CE1D0C}"/>
              </a:ext>
            </a:extLst>
          </p:cNvPr>
          <p:cNvSpPr txBox="1"/>
          <p:nvPr/>
        </p:nvSpPr>
        <p:spPr>
          <a:xfrm>
            <a:off x="8961120" y="453002"/>
            <a:ext cx="3230880" cy="369332"/>
          </a:xfrm>
          <a:prstGeom prst="rect">
            <a:avLst/>
          </a:prstGeom>
          <a:noFill/>
        </p:spPr>
        <p:txBody>
          <a:bodyPr wrap="square">
            <a:spAutoFit/>
          </a:bodyPr>
          <a:lstStyle/>
          <a:p>
            <a:pPr algn="r" rtl="1"/>
            <a:r>
              <a:rPr lang="ar-SA" b="1" dirty="0">
                <a:solidFill>
                  <a:srgbClr val="0077ED"/>
                </a:solidFill>
                <a:latin typeface="anb Apercu" panose="020B0503050601040103" pitchFamily="34" charset="0"/>
                <a:cs typeface="anb Apercu" panose="020B0503050601040103" pitchFamily="34" charset="0"/>
              </a:rPr>
              <a:t>معلومات التواصل لممثلي المبيعات:</a:t>
            </a:r>
            <a:endParaRPr lang="en-US" b="1" dirty="0">
              <a:solidFill>
                <a:srgbClr val="0077ED"/>
              </a:solidFill>
              <a:latin typeface="anb Apercu" panose="020B0503050601040103" pitchFamily="34" charset="0"/>
              <a:cs typeface="anb Apercu" panose="020B0503050601040103" pitchFamily="34" charset="0"/>
            </a:endParaRPr>
          </a:p>
        </p:txBody>
      </p:sp>
      <p:sp>
        <p:nvSpPr>
          <p:cNvPr id="3" name="Footer Placeholder 2">
            <a:extLst>
              <a:ext uri="{FF2B5EF4-FFF2-40B4-BE49-F238E27FC236}">
                <a16:creationId xmlns:a16="http://schemas.microsoft.com/office/drawing/2014/main" id="{A30A7AD6-2BB4-8DE9-190D-A074A49DB728}"/>
              </a:ext>
            </a:extLst>
          </p:cNvPr>
          <p:cNvSpPr>
            <a:spLocks noGrp="1"/>
          </p:cNvSpPr>
          <p:nvPr>
            <p:ph type="ftr" sz="quarter" idx="3"/>
          </p:nvPr>
        </p:nvSpPr>
        <p:spPr/>
        <p:txBody>
          <a:bodyPr/>
          <a:lstStyle/>
          <a:p>
            <a:pPr algn="r"/>
            <a:r>
              <a:rPr lang="en-US" noProof="0"/>
              <a:t>This document is classified as Confidential. by ANB-PDC-CENTRAL\61734 on Monday, January 5, 2026 11:38:16 AM</a:t>
            </a:r>
            <a:endParaRPr lang="ar-SA" noProof="0" dirty="0"/>
          </a:p>
        </p:txBody>
      </p:sp>
    </p:spTree>
    <p:extLst>
      <p:ext uri="{BB962C8B-B14F-4D97-AF65-F5344CB8AC3E}">
        <p14:creationId xmlns:p14="http://schemas.microsoft.com/office/powerpoint/2010/main" val="70010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2347F382-D08D-4AF3-9288-93DF26FC0748}"/>
              </a:ext>
            </a:extLst>
          </p:cNvPr>
          <p:cNvGraphicFramePr>
            <a:graphicFrameLocks noGrp="1"/>
          </p:cNvGraphicFramePr>
          <p:nvPr/>
        </p:nvGraphicFramePr>
        <p:xfrm>
          <a:off x="3296652" y="290665"/>
          <a:ext cx="5598696" cy="3443813"/>
        </p:xfrm>
        <a:graphic>
          <a:graphicData uri="http://schemas.openxmlformats.org/drawingml/2006/table">
            <a:tbl>
              <a:tblPr firstRow="1" bandRow="1">
                <a:tableStyleId>{5C22544A-7EE6-4342-B048-85BDC9FD1C3A}</a:tableStyleId>
              </a:tblPr>
              <a:tblGrid>
                <a:gridCol w="2077182">
                  <a:extLst>
                    <a:ext uri="{9D8B030D-6E8A-4147-A177-3AD203B41FA5}">
                      <a16:colId xmlns:a16="http://schemas.microsoft.com/office/drawing/2014/main" val="1046707204"/>
                    </a:ext>
                  </a:extLst>
                </a:gridCol>
                <a:gridCol w="1501863">
                  <a:extLst>
                    <a:ext uri="{9D8B030D-6E8A-4147-A177-3AD203B41FA5}">
                      <a16:colId xmlns:a16="http://schemas.microsoft.com/office/drawing/2014/main" val="4250676226"/>
                    </a:ext>
                  </a:extLst>
                </a:gridCol>
                <a:gridCol w="2019651">
                  <a:extLst>
                    <a:ext uri="{9D8B030D-6E8A-4147-A177-3AD203B41FA5}">
                      <a16:colId xmlns:a16="http://schemas.microsoft.com/office/drawing/2014/main" val="276211455"/>
                    </a:ext>
                  </a:extLst>
                </a:gridCol>
              </a:tblGrid>
              <a:tr h="373519">
                <a:tc>
                  <a:txBody>
                    <a:bodyPr/>
                    <a:lstStyle/>
                    <a:p>
                      <a:pPr algn="ctr"/>
                      <a:r>
                        <a:rPr lang="ar-SA" sz="1200" dirty="0">
                          <a:latin typeface="anb Apercu" panose="020B0503050601040103" pitchFamily="34" charset="0"/>
                          <a:cs typeface="anb Apercu" panose="020B0503050601040103" pitchFamily="34" charset="0"/>
                        </a:rPr>
                        <a:t>اسم الفرع</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رقم التواصل </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أسم ممثل المبيعات </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112626"/>
                  </a:ext>
                </a:extLst>
              </a:tr>
              <a:tr h="302965">
                <a:tc>
                  <a:txBody>
                    <a:bodyPr/>
                    <a:lstStyle/>
                    <a:p>
                      <a:pPr marL="0" marR="0" algn="ctr" defTabSz="914400" rtl="1" eaLnBrk="1" fontAlgn="b" latinLnBrk="0" hangingPunct="1">
                        <a:spcBef>
                          <a:spcPts val="0"/>
                        </a:spcBef>
                        <a:spcAft>
                          <a:spcPts val="0"/>
                        </a:spcAft>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وادي الدواسر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565323266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ناصر لسلوم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36608"/>
                  </a:ext>
                </a:extLst>
              </a:tr>
              <a:tr h="302107">
                <a:tc>
                  <a:txBody>
                    <a:bodyPr/>
                    <a:lstStyle/>
                    <a:p>
                      <a:pPr marL="0" marR="0" algn="ctr" defTabSz="914400" rtl="1" eaLnBrk="1" fontAlgn="b" latinLnBrk="0" hangingPunct="1">
                        <a:spcBef>
                          <a:spcPts val="0"/>
                        </a:spcBef>
                        <a:spcAft>
                          <a:spcPts val="0"/>
                        </a:spcAft>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المنسك -أبها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550226540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عيسى عسيري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8426650"/>
                  </a:ext>
                </a:extLst>
              </a:tr>
              <a:tr h="302965">
                <a:tc>
                  <a:txBody>
                    <a:bodyPr/>
                    <a:lstStyle/>
                    <a:p>
                      <a:pPr marL="0" marR="0" algn="ctr" defTabSz="914400" rtl="1" eaLnBrk="1" fontAlgn="b" latinLnBrk="0" hangingPunct="1">
                        <a:spcBef>
                          <a:spcPts val="0"/>
                        </a:spcBef>
                        <a:spcAft>
                          <a:spcPts val="0"/>
                        </a:spcAft>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نجران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565451555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محمد ال خريم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5549191"/>
                  </a:ext>
                </a:extLst>
              </a:tr>
              <a:tr h="302965">
                <a:tc>
                  <a:txBody>
                    <a:bodyPr/>
                    <a:lstStyle/>
                    <a:p>
                      <a:pPr marL="0" marR="0" algn="ctr" defTabSz="914400" rtl="1" eaLnBrk="1" fontAlgn="b" latinLnBrk="0" hangingPunct="1">
                        <a:spcBef>
                          <a:spcPts val="0"/>
                        </a:spcBef>
                        <a:spcAft>
                          <a:spcPts val="0"/>
                        </a:spcAft>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خميس مشيط</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558885034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علي عسيري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9272866"/>
                  </a:ext>
                </a:extLst>
              </a:tr>
              <a:tr h="323716">
                <a:tc>
                  <a:txBody>
                    <a:bodyPr/>
                    <a:lstStyle/>
                    <a:p>
                      <a:pPr marL="0" marR="0" algn="ctr" defTabSz="914400" rtl="1" eaLnBrk="1" fontAlgn="b" latinLnBrk="0" hangingPunct="1">
                        <a:spcBef>
                          <a:spcPts val="0"/>
                        </a:spcBef>
                        <a:spcAft>
                          <a:spcPts val="0"/>
                        </a:spcAft>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a:t>
                      </a:r>
                      <a:r>
                        <a:rPr lang="ar-SA" sz="1200" b="1" kern="1200" dirty="0" err="1">
                          <a:solidFill>
                            <a:srgbClr val="000000"/>
                          </a:solidFill>
                          <a:effectLst/>
                          <a:latin typeface="anb Apercu" panose="020B0503050601040103" pitchFamily="34" charset="0"/>
                          <a:ea typeface="Calibri" panose="020F0502020204030204" pitchFamily="34" charset="0"/>
                          <a:cs typeface="anb Apercu" panose="020B0503050601040103" pitchFamily="34" charset="0"/>
                        </a:rPr>
                        <a:t>بيشه</a:t>
                      </a:r>
                      <a:endPar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557508029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دانيا الرافع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470201"/>
                  </a:ext>
                </a:extLst>
              </a:tr>
              <a:tr h="323716">
                <a:tc>
                  <a:txBody>
                    <a:bodyPr/>
                    <a:lstStyle/>
                    <a:p>
                      <a:pPr marL="0" marR="0" algn="ctr" defTabSz="914400" rtl="1" eaLnBrk="1" fontAlgn="b" latinLnBrk="0" hangingPunct="1">
                        <a:spcBef>
                          <a:spcPts val="0"/>
                        </a:spcBef>
                        <a:spcAft>
                          <a:spcPts val="0"/>
                        </a:spcAft>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جيزان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533203416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ايمان ضعافي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3911887"/>
                  </a:ext>
                </a:extLst>
              </a:tr>
              <a:tr h="302965">
                <a:tc>
                  <a:txBody>
                    <a:bodyPr/>
                    <a:lstStyle/>
                    <a:p>
                      <a:pPr marL="0" marR="0" algn="ctr" defTabSz="914400" rtl="1" eaLnBrk="1" fontAlgn="b" latinLnBrk="0" hangingPunct="1">
                        <a:spcBef>
                          <a:spcPts val="0"/>
                        </a:spcBef>
                        <a:spcAft>
                          <a:spcPts val="0"/>
                        </a:spcAft>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أبو عريش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551317759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سعود عطيف</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7872097"/>
                  </a:ext>
                </a:extLst>
              </a:tr>
              <a:tr h="302965">
                <a:tc>
                  <a:txBody>
                    <a:bodyPr/>
                    <a:lstStyle/>
                    <a:p>
                      <a:pPr marL="0" marR="0" algn="ctr" defTabSz="914400" rtl="1" eaLnBrk="1" fontAlgn="b" latinLnBrk="0" hangingPunct="1">
                        <a:spcBef>
                          <a:spcPts val="0"/>
                        </a:spcBef>
                        <a:spcAft>
                          <a:spcPts val="0"/>
                        </a:spcAft>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القنفذة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50688781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فايز القرني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238178"/>
                  </a:ext>
                </a:extLst>
              </a:tr>
              <a:tr h="302965">
                <a:tc>
                  <a:txBody>
                    <a:bodyPr/>
                    <a:lstStyle/>
                    <a:p>
                      <a:pPr marL="0" marR="0" algn="ctr" defTabSz="914400" rtl="1" eaLnBrk="1" fontAlgn="b" latinLnBrk="0" hangingPunct="1">
                        <a:spcBef>
                          <a:spcPts val="0"/>
                        </a:spcBef>
                        <a:spcAft>
                          <a:spcPts val="0"/>
                        </a:spcAft>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صبيا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531221449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حسن شافعي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297294"/>
                  </a:ext>
                </a:extLst>
              </a:tr>
              <a:tr h="302965">
                <a:tc>
                  <a:txBody>
                    <a:bodyPr/>
                    <a:lstStyle/>
                    <a:p>
                      <a:pPr marL="0" marR="0" algn="ctr" defTabSz="914400" rtl="1" eaLnBrk="1" fontAlgn="b" latinLnBrk="0" hangingPunct="1">
                        <a:spcBef>
                          <a:spcPts val="0"/>
                        </a:spcBef>
                        <a:spcAft>
                          <a:spcPts val="0"/>
                        </a:spcAft>
                      </a:pPr>
                      <a:r>
                        <a:rPr lang="ar-SA" sz="1200" b="1" kern="1200" dirty="0">
                          <a:solidFill>
                            <a:srgbClr val="000000"/>
                          </a:solidFill>
                          <a:effectLst/>
                          <a:latin typeface="anb Apercu" panose="020B0503050601040103" pitchFamily="34" charset="0"/>
                          <a:ea typeface="Calibri" panose="020F0502020204030204" pitchFamily="34" charset="0"/>
                          <a:cs typeface="anb Apercu" panose="020B0503050601040103" pitchFamily="34" charset="0"/>
                        </a:rPr>
                        <a:t>فرع الباحة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537787005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زرعه  العبدلي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7321043"/>
                  </a:ext>
                </a:extLst>
              </a:tr>
            </a:tbl>
          </a:graphicData>
        </a:graphic>
      </p:graphicFrame>
      <p:sp>
        <p:nvSpPr>
          <p:cNvPr id="11" name="TextBox 10">
            <a:extLst>
              <a:ext uri="{FF2B5EF4-FFF2-40B4-BE49-F238E27FC236}">
                <a16:creationId xmlns:a16="http://schemas.microsoft.com/office/drawing/2014/main" id="{EBE5A1EB-8890-4642-89D7-51715D05E01B}"/>
              </a:ext>
            </a:extLst>
          </p:cNvPr>
          <p:cNvSpPr txBox="1"/>
          <p:nvPr/>
        </p:nvSpPr>
        <p:spPr>
          <a:xfrm>
            <a:off x="8999621" y="822334"/>
            <a:ext cx="2617075" cy="338959"/>
          </a:xfrm>
          <a:prstGeom prst="rect">
            <a:avLst/>
          </a:prstGeom>
          <a:noFill/>
        </p:spPr>
        <p:txBody>
          <a:bodyPr wrap="square" lIns="0" tIns="0" rIns="0" bIns="0" rtlCol="0" anchor="ctr">
            <a:noAutofit/>
          </a:bodyPr>
          <a:lstStyle/>
          <a:p>
            <a:pPr algn="r" rtl="1"/>
            <a:r>
              <a:rPr lang="en-US" sz="1600" b="1" dirty="0">
                <a:solidFill>
                  <a:schemeClr val="accent5">
                    <a:lumMod val="50000"/>
                  </a:schemeClr>
                </a:solidFill>
                <a:latin typeface="anb Apercu" panose="020B0503050601040103" pitchFamily="34" charset="0"/>
                <a:cs typeface="anb Apercu" panose="020B0503050601040103" pitchFamily="34" charset="0"/>
              </a:rPr>
              <a:t>*</a:t>
            </a:r>
            <a:r>
              <a:rPr lang="ar-SA" sz="1600" b="1" dirty="0">
                <a:solidFill>
                  <a:schemeClr val="accent5">
                    <a:lumMod val="50000"/>
                  </a:schemeClr>
                </a:solidFill>
                <a:latin typeface="anb Apercu" panose="020B0503050601040103" pitchFamily="34" charset="0"/>
                <a:cs typeface="anb Apercu" panose="020B0503050601040103" pitchFamily="34" charset="0"/>
              </a:rPr>
              <a:t>المنطقة</a:t>
            </a:r>
            <a:r>
              <a:rPr lang="ar-SA" b="1" dirty="0"/>
              <a:t> </a:t>
            </a:r>
            <a:r>
              <a:rPr lang="ar-SA" sz="1600" b="1" dirty="0">
                <a:solidFill>
                  <a:schemeClr val="accent5">
                    <a:lumMod val="50000"/>
                  </a:schemeClr>
                </a:solidFill>
                <a:latin typeface="anb Apercu" panose="020B0503050601040103" pitchFamily="34" charset="0"/>
                <a:cs typeface="anb Apercu" panose="020B0503050601040103" pitchFamily="34" charset="0"/>
              </a:rPr>
              <a:t>الجنوبية:</a:t>
            </a:r>
            <a:endParaRPr lang="en-US" sz="1600" b="1" dirty="0">
              <a:solidFill>
                <a:schemeClr val="accent5">
                  <a:lumMod val="50000"/>
                </a:schemeClr>
              </a:solidFill>
              <a:latin typeface="anb Apercu" panose="020B0503050601040103" pitchFamily="34" charset="0"/>
              <a:cs typeface="anb Apercu" panose="020B0503050601040103" pitchFamily="34" charset="0"/>
            </a:endParaRPr>
          </a:p>
        </p:txBody>
      </p:sp>
      <p:sp>
        <p:nvSpPr>
          <p:cNvPr id="4" name="TextBox 3">
            <a:extLst>
              <a:ext uri="{FF2B5EF4-FFF2-40B4-BE49-F238E27FC236}">
                <a16:creationId xmlns:a16="http://schemas.microsoft.com/office/drawing/2014/main" id="{D6E9A468-34CE-4881-ACFD-3BC7A26D18CD}"/>
              </a:ext>
            </a:extLst>
          </p:cNvPr>
          <p:cNvSpPr txBox="1"/>
          <p:nvPr/>
        </p:nvSpPr>
        <p:spPr>
          <a:xfrm>
            <a:off x="8999621" y="4022720"/>
            <a:ext cx="2617075" cy="338959"/>
          </a:xfrm>
          <a:prstGeom prst="rect">
            <a:avLst/>
          </a:prstGeom>
          <a:noFill/>
        </p:spPr>
        <p:txBody>
          <a:bodyPr wrap="square" lIns="0" tIns="0" rIns="0" bIns="0" rtlCol="0" anchor="ctr">
            <a:noAutofit/>
          </a:bodyPr>
          <a:lstStyle/>
          <a:p>
            <a:pPr algn="r" rtl="1"/>
            <a:r>
              <a:rPr lang="en-US" sz="1600" b="1" dirty="0">
                <a:solidFill>
                  <a:schemeClr val="accent5">
                    <a:lumMod val="50000"/>
                  </a:schemeClr>
                </a:solidFill>
                <a:latin typeface="anb Apercu" panose="020B0503050601040103" pitchFamily="34" charset="0"/>
                <a:cs typeface="anb Apercu" panose="020B0503050601040103" pitchFamily="34" charset="0"/>
              </a:rPr>
              <a:t>*</a:t>
            </a:r>
            <a:r>
              <a:rPr lang="ar-SA" sz="1600" b="1" dirty="0">
                <a:solidFill>
                  <a:schemeClr val="accent5">
                    <a:lumMod val="50000"/>
                  </a:schemeClr>
                </a:solidFill>
                <a:latin typeface="anb Apercu" panose="020B0503050601040103" pitchFamily="34" charset="0"/>
                <a:cs typeface="anb Apercu" panose="020B0503050601040103" pitchFamily="34" charset="0"/>
              </a:rPr>
              <a:t>موظفي البيع المباشر:</a:t>
            </a:r>
            <a:endParaRPr lang="en-US" sz="1600" b="1" dirty="0">
              <a:solidFill>
                <a:schemeClr val="accent5">
                  <a:lumMod val="50000"/>
                </a:schemeClr>
              </a:solidFill>
              <a:latin typeface="anb Apercu" panose="020B0503050601040103" pitchFamily="34" charset="0"/>
              <a:cs typeface="anb Apercu" panose="020B0503050601040103" pitchFamily="34" charset="0"/>
            </a:endParaRPr>
          </a:p>
        </p:txBody>
      </p:sp>
      <p:graphicFrame>
        <p:nvGraphicFramePr>
          <p:cNvPr id="2" name="Table 1">
            <a:extLst>
              <a:ext uri="{FF2B5EF4-FFF2-40B4-BE49-F238E27FC236}">
                <a16:creationId xmlns:a16="http://schemas.microsoft.com/office/drawing/2014/main" id="{CFFE7B37-B416-4E53-A98F-01F43FB67471}"/>
              </a:ext>
            </a:extLst>
          </p:cNvPr>
          <p:cNvGraphicFramePr>
            <a:graphicFrameLocks noGrp="1"/>
          </p:cNvGraphicFramePr>
          <p:nvPr/>
        </p:nvGraphicFramePr>
        <p:xfrm>
          <a:off x="3296652" y="4192200"/>
          <a:ext cx="5598696" cy="1610398"/>
        </p:xfrm>
        <a:graphic>
          <a:graphicData uri="http://schemas.openxmlformats.org/drawingml/2006/table">
            <a:tbl>
              <a:tblPr firstRow="1" bandRow="1">
                <a:tableStyleId>{5C22544A-7EE6-4342-B048-85BDC9FD1C3A}</a:tableStyleId>
              </a:tblPr>
              <a:tblGrid>
                <a:gridCol w="2077182">
                  <a:extLst>
                    <a:ext uri="{9D8B030D-6E8A-4147-A177-3AD203B41FA5}">
                      <a16:colId xmlns:a16="http://schemas.microsoft.com/office/drawing/2014/main" val="2365249364"/>
                    </a:ext>
                  </a:extLst>
                </a:gridCol>
                <a:gridCol w="1822831">
                  <a:extLst>
                    <a:ext uri="{9D8B030D-6E8A-4147-A177-3AD203B41FA5}">
                      <a16:colId xmlns:a16="http://schemas.microsoft.com/office/drawing/2014/main" val="1541184248"/>
                    </a:ext>
                  </a:extLst>
                </a:gridCol>
                <a:gridCol w="1698683">
                  <a:extLst>
                    <a:ext uri="{9D8B030D-6E8A-4147-A177-3AD203B41FA5}">
                      <a16:colId xmlns:a16="http://schemas.microsoft.com/office/drawing/2014/main" val="1354640793"/>
                    </a:ext>
                  </a:extLst>
                </a:gridCol>
              </a:tblGrid>
              <a:tr h="379618">
                <a:tc>
                  <a:txBody>
                    <a:bodyPr/>
                    <a:lstStyle/>
                    <a:p>
                      <a:pPr algn="ctr"/>
                      <a:r>
                        <a:rPr lang="ar-SA" sz="1200" dirty="0">
                          <a:latin typeface="anb Apercu" panose="020B0503050601040103" pitchFamily="34" charset="0"/>
                          <a:cs typeface="anb Apercu" panose="020B0503050601040103" pitchFamily="34" charset="0"/>
                        </a:rPr>
                        <a:t>نوع المنتج</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رقم التواصل </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أسم الموظف</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0668292"/>
                  </a:ext>
                </a:extLst>
              </a:tr>
              <a:tr h="3079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srgbClr val="000000"/>
                          </a:solidFill>
                          <a:effectLst/>
                          <a:uLnTx/>
                          <a:uFillTx/>
                          <a:latin typeface="anb Apercu" panose="020B0503050601040103" pitchFamily="34" charset="0"/>
                          <a:ea typeface="+mn-ea"/>
                          <a:cs typeface="anb Apercu" panose="020B0503050601040103" pitchFamily="34" charset="0"/>
                        </a:rPr>
                        <a:t>التمويل الشخصي</a:t>
                      </a:r>
                      <a:endParaRPr kumimoji="0" lang="en-US" sz="1200" b="1" i="0" u="none" strike="noStrike" kern="1200" cap="none" spc="0" normalizeH="0" baseline="0" noProof="0" dirty="0">
                        <a:ln>
                          <a:noFill/>
                        </a:ln>
                        <a:solidFill>
                          <a:srgbClr val="000000"/>
                        </a:solidFill>
                        <a:effectLst/>
                        <a:uLnTx/>
                        <a:uFillTx/>
                        <a:latin typeface="anb Apercu" panose="020B0503050601040103" pitchFamily="34" charset="0"/>
                        <a:ea typeface="+mn-ea"/>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0503475757</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وليد المطيري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9098494"/>
                  </a:ext>
                </a:extLst>
              </a:tr>
              <a:tr h="3070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ar-SA" sz="1200" b="1" i="0" u="none" strike="noStrike" dirty="0">
                          <a:solidFill>
                            <a:srgbClr val="000000"/>
                          </a:solidFill>
                          <a:effectLst/>
                          <a:latin typeface="anb Apercu" panose="020B0503050601040103" pitchFamily="34" charset="0"/>
                          <a:cs typeface="anb Apercu" panose="020B0503050601040103" pitchFamily="34" charset="0"/>
                        </a:rPr>
                        <a:t>التمويل العقاري</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0555654414</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محمد </a:t>
                      </a:r>
                      <a:r>
                        <a:rPr lang="ar-SA" sz="1200" b="1" i="0" u="none" strike="noStrike" dirty="0" err="1">
                          <a:solidFill>
                            <a:srgbClr val="000000"/>
                          </a:solidFill>
                          <a:effectLst/>
                          <a:latin typeface="anb Apercu" panose="020B0503050601040103" pitchFamily="34" charset="0"/>
                          <a:cs typeface="anb Apercu" panose="020B0503050601040103" pitchFamily="34" charset="0"/>
                        </a:rPr>
                        <a:t>القديمي</a:t>
                      </a:r>
                      <a:endParaRPr lang="ar-SA"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2534426"/>
                  </a:ext>
                </a:extLst>
              </a:tr>
              <a:tr h="3079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ar-SA" sz="1200" b="1" i="0" u="none" strike="noStrike" dirty="0">
                          <a:solidFill>
                            <a:srgbClr val="000000"/>
                          </a:solidFill>
                          <a:effectLst/>
                          <a:latin typeface="anb Apercu" panose="020B0503050601040103" pitchFamily="34" charset="0"/>
                          <a:cs typeface="anb Apercu" panose="020B0503050601040103" pitchFamily="34" charset="0"/>
                        </a:rPr>
                        <a:t>التمويل التأجيري</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502539500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محمد تاج الدين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1005457"/>
                  </a:ext>
                </a:extLst>
              </a:tr>
              <a:tr h="3079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ar-SA" sz="1200" b="1" i="0" u="none" strike="noStrike" dirty="0">
                          <a:solidFill>
                            <a:srgbClr val="000000"/>
                          </a:solidFill>
                          <a:effectLst/>
                          <a:latin typeface="anb Apercu" panose="020B0503050601040103" pitchFamily="34" charset="0"/>
                          <a:cs typeface="anb Apercu" panose="020B0503050601040103" pitchFamily="34" charset="0"/>
                        </a:rPr>
                        <a:t>التمويل التأجيري</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539000982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عبد العزيز الشمراني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4141693"/>
                  </a:ext>
                </a:extLst>
              </a:tr>
            </a:tbl>
          </a:graphicData>
        </a:graphic>
      </p:graphicFrame>
      <p:sp>
        <p:nvSpPr>
          <p:cNvPr id="7" name="TextBox 6">
            <a:extLst>
              <a:ext uri="{FF2B5EF4-FFF2-40B4-BE49-F238E27FC236}">
                <a16:creationId xmlns:a16="http://schemas.microsoft.com/office/drawing/2014/main" id="{98FE3413-9EF6-4AC3-84F4-B821FE1174D2}"/>
              </a:ext>
            </a:extLst>
          </p:cNvPr>
          <p:cNvSpPr txBox="1"/>
          <p:nvPr/>
        </p:nvSpPr>
        <p:spPr>
          <a:xfrm>
            <a:off x="8961120" y="453002"/>
            <a:ext cx="3230880" cy="369332"/>
          </a:xfrm>
          <a:prstGeom prst="rect">
            <a:avLst/>
          </a:prstGeom>
          <a:noFill/>
        </p:spPr>
        <p:txBody>
          <a:bodyPr wrap="square">
            <a:spAutoFit/>
          </a:bodyPr>
          <a:lstStyle/>
          <a:p>
            <a:pPr algn="r" rtl="1"/>
            <a:r>
              <a:rPr lang="ar-SA" b="1" dirty="0">
                <a:solidFill>
                  <a:srgbClr val="0077ED"/>
                </a:solidFill>
                <a:latin typeface="anb Apercu" panose="020B0503050601040103" pitchFamily="34" charset="0"/>
                <a:cs typeface="anb Apercu" panose="020B0503050601040103" pitchFamily="34" charset="0"/>
              </a:rPr>
              <a:t>معلومات التواصل لممثلي المبيعات:</a:t>
            </a:r>
            <a:endParaRPr lang="en-US" b="1" dirty="0">
              <a:solidFill>
                <a:srgbClr val="0077ED"/>
              </a:solidFill>
              <a:latin typeface="anb Apercu" panose="020B0503050601040103" pitchFamily="34" charset="0"/>
              <a:cs typeface="anb Apercu" panose="020B0503050601040103" pitchFamily="34" charset="0"/>
            </a:endParaRPr>
          </a:p>
        </p:txBody>
      </p:sp>
      <p:sp>
        <p:nvSpPr>
          <p:cNvPr id="3" name="Footer Placeholder 2">
            <a:extLst>
              <a:ext uri="{FF2B5EF4-FFF2-40B4-BE49-F238E27FC236}">
                <a16:creationId xmlns:a16="http://schemas.microsoft.com/office/drawing/2014/main" id="{71A0F845-823D-D289-8ED9-8A806FA91791}"/>
              </a:ext>
            </a:extLst>
          </p:cNvPr>
          <p:cNvSpPr>
            <a:spLocks noGrp="1"/>
          </p:cNvSpPr>
          <p:nvPr>
            <p:ph type="ftr" sz="quarter" idx="3"/>
          </p:nvPr>
        </p:nvSpPr>
        <p:spPr/>
        <p:txBody>
          <a:bodyPr/>
          <a:lstStyle/>
          <a:p>
            <a:pPr algn="r"/>
            <a:r>
              <a:rPr lang="en-US" noProof="0"/>
              <a:t>This document is classified as Confidential. by ANB-PDC-CENTRAL\61734 on Monday, January 5, 2026 11:38:16 AM</a:t>
            </a:r>
            <a:endParaRPr lang="ar-SA" noProof="0" dirty="0"/>
          </a:p>
        </p:txBody>
      </p:sp>
    </p:spTree>
    <p:extLst>
      <p:ext uri="{BB962C8B-B14F-4D97-AF65-F5344CB8AC3E}">
        <p14:creationId xmlns:p14="http://schemas.microsoft.com/office/powerpoint/2010/main" val="1249045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58B3544-3AF9-4C8F-9496-B1089500541D}"/>
              </a:ext>
            </a:extLst>
          </p:cNvPr>
          <p:cNvSpPr txBox="1"/>
          <p:nvPr/>
        </p:nvSpPr>
        <p:spPr>
          <a:xfrm>
            <a:off x="1404695" y="1889431"/>
            <a:ext cx="5705471" cy="2031325"/>
          </a:xfrm>
          <a:prstGeom prst="rect">
            <a:avLst/>
          </a:prstGeom>
          <a:noFill/>
        </p:spPr>
        <p:txBody>
          <a:bodyPr wrap="square" rtlCol="0">
            <a:spAutoFit/>
          </a:bodyPr>
          <a:lstStyle/>
          <a:p>
            <a:pPr algn="justLow" rtl="1"/>
            <a:r>
              <a:rPr lang="ar-SA" sz="1400" dirty="0">
                <a:solidFill>
                  <a:schemeClr val="accent5">
                    <a:lumMod val="50000"/>
                  </a:schemeClr>
                </a:solidFill>
                <a:latin typeface="anb Apercu Light" panose="020B0303050601040103"/>
                <a:ea typeface="GE SS Two Light" panose="020A0503020102020204" pitchFamily="18" charset="-78"/>
                <a:cs typeface="anb Apercu" panose="020B0503050601040103" pitchFamily="34" charset="0"/>
              </a:rPr>
              <a:t>يعتبر </a:t>
            </a:r>
            <a:r>
              <a:rPr lang="en-US" sz="1400" dirty="0">
                <a:solidFill>
                  <a:schemeClr val="accent5">
                    <a:lumMod val="50000"/>
                  </a:schemeClr>
                </a:solidFill>
                <a:latin typeface="anb Apercu Light" panose="020B0303050601040103"/>
                <a:ea typeface="GE SS Two Light" panose="020A0503020102020204" pitchFamily="18" charset="-78"/>
                <a:cs typeface="anb Apercu" panose="020B0503050601040103" pitchFamily="34" charset="0"/>
              </a:rPr>
              <a:t>ANB</a:t>
            </a:r>
            <a:r>
              <a:rPr lang="ar-SA" sz="1400" dirty="0">
                <a:solidFill>
                  <a:schemeClr val="accent5">
                    <a:lumMod val="50000"/>
                  </a:schemeClr>
                </a:solidFill>
                <a:latin typeface="anb Apercu Light" panose="020B0303050601040103"/>
                <a:ea typeface="GE SS Two Light" panose="020A0503020102020204" pitchFamily="18" charset="-78"/>
                <a:cs typeface="anb Apercu" panose="020B0503050601040103" pitchFamily="34" charset="0"/>
              </a:rPr>
              <a:t> أحد البنوك السعودية والرائدة حيث يصنف ضمن أفضل 500 بنك على مستوى العالم، يخدم البنك الملايين من الأفراد والشركات ويقدم لهم سلسلة من الخدمات والمنتجات التي تهدف لخدمتهم بشكل أفضل، يعمل البنك من خلال 132 فرعاً في المملكة منها 6 أقسام نسائية وفرعاً دولياً واحداً في العاصمة البريطانية لندن، وفي العقود الثلاثة الماضية واصل البنك نموه السريع من خلال قطاعات العمل الرئيسية (الأفراد والشركات والخزينة) مستفيداً في ذلك من الازدهار الاقتصادي في المملكة والناتج عن ارتفاع أسعار النفط عالمياً، وشارك البنك بكل جهد في بناء الاقتصاد المحلي للمملكة وذلك بدعم القطاعين العام والخاص، وبناءً على ذلك يسر البنك التقدم لكم ولمنسوبيكم الكرام بعروضه الخاصة آملين أن تحوز هذه العروض على رضاكم واستحسانكم.</a:t>
            </a:r>
            <a:endParaRPr lang="en-US" sz="1400" dirty="0">
              <a:solidFill>
                <a:schemeClr val="accent5">
                  <a:lumMod val="50000"/>
                </a:schemeClr>
              </a:solidFill>
              <a:latin typeface="anb Apercu Light" panose="020B0303050601040103"/>
              <a:ea typeface="GE SS Two Light" panose="020A0503020102020204" pitchFamily="18" charset="-78"/>
              <a:cs typeface="anb Apercu" panose="020B0503050601040103" pitchFamily="34" charset="0"/>
            </a:endParaRPr>
          </a:p>
        </p:txBody>
      </p:sp>
      <p:sp>
        <p:nvSpPr>
          <p:cNvPr id="8" name="TextBox 7">
            <a:extLst>
              <a:ext uri="{FF2B5EF4-FFF2-40B4-BE49-F238E27FC236}">
                <a16:creationId xmlns:a16="http://schemas.microsoft.com/office/drawing/2014/main" id="{EB1136AB-3C25-4C65-861A-A828942777EF}"/>
              </a:ext>
            </a:extLst>
          </p:cNvPr>
          <p:cNvSpPr txBox="1"/>
          <p:nvPr/>
        </p:nvSpPr>
        <p:spPr>
          <a:xfrm>
            <a:off x="1833447" y="1146771"/>
            <a:ext cx="5276719" cy="461665"/>
          </a:xfrm>
          <a:prstGeom prst="rect">
            <a:avLst/>
          </a:prstGeom>
        </p:spPr>
        <p:txBody>
          <a:bodyPr wrap="square">
            <a:spAutoFit/>
          </a:bodyPr>
          <a:lstStyle/>
          <a:p>
            <a:pPr algn="r" rtl="1"/>
            <a:r>
              <a:rPr lang="ar-SA" sz="2400" b="1" dirty="0">
                <a:solidFill>
                  <a:srgbClr val="0077ED"/>
                </a:solidFill>
                <a:latin typeface="+mj-lt"/>
                <a:ea typeface="GE SS Two Light" panose="020A0503020102020204" pitchFamily="18" charset="-78"/>
                <a:cs typeface="anb Apercu Light" panose="020B0303050601040103" pitchFamily="34" charset="0"/>
              </a:rPr>
              <a:t>عن </a:t>
            </a:r>
            <a:r>
              <a:rPr lang="en-US" sz="2400" b="1" dirty="0">
                <a:solidFill>
                  <a:srgbClr val="0077ED"/>
                </a:solidFill>
                <a:latin typeface="+mj-lt"/>
                <a:ea typeface="GE SS Two Light" panose="020A0503020102020204" pitchFamily="18" charset="-78"/>
                <a:cs typeface="anb Apercu Light" panose="020B0303050601040103" pitchFamily="34" charset="0"/>
              </a:rPr>
              <a:t>ANB</a:t>
            </a:r>
            <a:endParaRPr lang="ar-SA" sz="2400" b="1" dirty="0">
              <a:solidFill>
                <a:srgbClr val="0077ED"/>
              </a:solidFill>
              <a:latin typeface="+mj-lt"/>
              <a:ea typeface="GE SS Two Light" panose="020A0503020102020204" pitchFamily="18" charset="-78"/>
              <a:cs typeface="anb Apercu Light" panose="020B0303050601040103" pitchFamily="34" charset="0"/>
            </a:endParaRPr>
          </a:p>
        </p:txBody>
      </p:sp>
      <p:sp>
        <p:nvSpPr>
          <p:cNvPr id="42" name="Rectangle 41">
            <a:extLst>
              <a:ext uri="{FF2B5EF4-FFF2-40B4-BE49-F238E27FC236}">
                <a16:creationId xmlns:a16="http://schemas.microsoft.com/office/drawing/2014/main" id="{8AF99313-DB52-4C2B-ABF0-2E333DED2349}"/>
              </a:ext>
            </a:extLst>
          </p:cNvPr>
          <p:cNvSpPr/>
          <p:nvPr/>
        </p:nvSpPr>
        <p:spPr>
          <a:xfrm>
            <a:off x="4800088" y="4545699"/>
            <a:ext cx="2310078" cy="762260"/>
          </a:xfrm>
          <a:prstGeom prst="rect">
            <a:avLst/>
          </a:prstGeom>
        </p:spPr>
        <p:txBody>
          <a:bodyPr wrap="square">
            <a:spAutoFit/>
          </a:bodyPr>
          <a:lstStyle/>
          <a:p>
            <a:pPr algn="ctr" rtl="1">
              <a:lnSpc>
                <a:spcPct val="115000"/>
              </a:lnSpc>
              <a:spcAft>
                <a:spcPts val="1200"/>
              </a:spcAft>
            </a:pPr>
            <a:r>
              <a:rPr lang="ar-SA" b="1" dirty="0">
                <a:solidFill>
                  <a:srgbClr val="0070C0"/>
                </a:solidFill>
                <a:latin typeface="Calibri" panose="020F0502020204030204" pitchFamily="34" charset="0"/>
              </a:rPr>
              <a:t>رؤيتنا</a:t>
            </a:r>
            <a:endParaRPr lang="en-US" b="1" dirty="0">
              <a:solidFill>
                <a:srgbClr val="0070C0"/>
              </a:solidFill>
              <a:latin typeface="Calibri" panose="020F0502020204030204" pitchFamily="34" charset="0"/>
            </a:endParaRPr>
          </a:p>
          <a:p>
            <a:pPr algn="ctr" rtl="1">
              <a:lnSpc>
                <a:spcPct val="115000"/>
              </a:lnSpc>
              <a:spcAft>
                <a:spcPts val="1200"/>
              </a:spcAft>
            </a:pPr>
            <a:r>
              <a:rPr lang="ar-SA" sz="1200" dirty="0">
                <a:ea typeface="Times New Roman" panose="02020603050405020304" pitchFamily="18" charset="0"/>
              </a:rPr>
              <a:t>لنصبح الخيار المالي الأفضل في المملكة</a:t>
            </a:r>
            <a:endParaRPr lang="en-US" sz="1200" dirty="0">
              <a:effectLst/>
              <a:ea typeface="Times New Roman" panose="02020603050405020304" pitchFamily="18" charset="0"/>
            </a:endParaRPr>
          </a:p>
        </p:txBody>
      </p:sp>
      <p:sp>
        <p:nvSpPr>
          <p:cNvPr id="43" name="Rectangle 42">
            <a:extLst>
              <a:ext uri="{FF2B5EF4-FFF2-40B4-BE49-F238E27FC236}">
                <a16:creationId xmlns:a16="http://schemas.microsoft.com/office/drawing/2014/main" id="{C461DE83-DBBE-4E36-A895-4FFAF9C23127}"/>
              </a:ext>
            </a:extLst>
          </p:cNvPr>
          <p:cNvSpPr/>
          <p:nvPr/>
        </p:nvSpPr>
        <p:spPr>
          <a:xfrm>
            <a:off x="1833447" y="4510304"/>
            <a:ext cx="1562346" cy="763479"/>
          </a:xfrm>
          <a:prstGeom prst="rect">
            <a:avLst/>
          </a:prstGeom>
        </p:spPr>
        <p:txBody>
          <a:bodyPr wrap="square">
            <a:spAutoFit/>
          </a:bodyPr>
          <a:lstStyle/>
          <a:p>
            <a:pPr algn="ctr" rtl="1">
              <a:lnSpc>
                <a:spcPct val="115000"/>
              </a:lnSpc>
              <a:spcAft>
                <a:spcPts val="1200"/>
              </a:spcAft>
            </a:pPr>
            <a:r>
              <a:rPr lang="ar-SA" b="1" dirty="0">
                <a:solidFill>
                  <a:srgbClr val="0070C0"/>
                </a:solidFill>
                <a:latin typeface="Calibri" panose="020F0502020204030204" pitchFamily="34" charset="0"/>
                <a:ea typeface="Times New Roman" panose="02020603050405020304" pitchFamily="18" charset="0"/>
              </a:rPr>
              <a:t>وعدنا</a:t>
            </a:r>
            <a:r>
              <a:rPr lang="ar-SA" sz="1400" dirty="0">
                <a:latin typeface="Calibri" panose="020F0502020204030204" pitchFamily="34" charset="0"/>
                <a:ea typeface="Times New Roman" panose="02020603050405020304" pitchFamily="18" charset="0"/>
              </a:rPr>
              <a:t> </a:t>
            </a:r>
            <a:endParaRPr lang="en-US" sz="1400" dirty="0">
              <a:latin typeface="Calibri" panose="020F0502020204030204" pitchFamily="34" charset="0"/>
              <a:ea typeface="Times New Roman" panose="02020603050405020304" pitchFamily="18" charset="0"/>
            </a:endParaRPr>
          </a:p>
          <a:p>
            <a:pPr algn="ctr" rtl="1">
              <a:lnSpc>
                <a:spcPct val="115000"/>
              </a:lnSpc>
              <a:spcAft>
                <a:spcPts val="1200"/>
              </a:spcAft>
            </a:pPr>
            <a:r>
              <a:rPr lang="ar-SA" sz="1200" dirty="0">
                <a:ea typeface="Times New Roman" panose="02020603050405020304" pitchFamily="18" charset="0"/>
              </a:rPr>
              <a:t>نتجاوز المصرفية </a:t>
            </a:r>
            <a:endParaRPr lang="en-US" sz="1200" dirty="0">
              <a:effectLst/>
              <a:ea typeface="Times New Roman" panose="02020603050405020304" pitchFamily="18" charset="0"/>
            </a:endParaRPr>
          </a:p>
        </p:txBody>
      </p:sp>
      <p:pic>
        <p:nvPicPr>
          <p:cNvPr id="9" name="Picture 8">
            <a:extLst>
              <a:ext uri="{FF2B5EF4-FFF2-40B4-BE49-F238E27FC236}">
                <a16:creationId xmlns:a16="http://schemas.microsoft.com/office/drawing/2014/main" id="{510D66E6-FC42-45F1-8134-874A38224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635" y="1270348"/>
            <a:ext cx="3877397" cy="4155956"/>
          </a:xfrm>
          <a:prstGeom prst="rect">
            <a:avLst/>
          </a:prstGeom>
          <a:ln>
            <a:noFill/>
          </a:ln>
          <a:effectLst>
            <a:softEdge rad="112500"/>
          </a:effectLst>
        </p:spPr>
      </p:pic>
      <p:sp>
        <p:nvSpPr>
          <p:cNvPr id="2" name="Footer Placeholder 1">
            <a:extLst>
              <a:ext uri="{FF2B5EF4-FFF2-40B4-BE49-F238E27FC236}">
                <a16:creationId xmlns:a16="http://schemas.microsoft.com/office/drawing/2014/main" id="{86E40D2C-4208-4451-633A-CC4C9B8C4390}"/>
              </a:ext>
            </a:extLst>
          </p:cNvPr>
          <p:cNvSpPr>
            <a:spLocks noGrp="1"/>
          </p:cNvSpPr>
          <p:nvPr>
            <p:ph type="ftr" sz="quarter" idx="3"/>
          </p:nvPr>
        </p:nvSpPr>
        <p:spPr/>
        <p:txBody>
          <a:bodyPr/>
          <a:lstStyle/>
          <a:p>
            <a:pPr algn="r"/>
            <a:r>
              <a:rPr lang="en-US" noProof="0"/>
              <a:t>This document is classified as Confidential. by ANB-PDC-CENTRAL\61734 on Monday, January 5, 2026 11:38:16 AM</a:t>
            </a:r>
            <a:endParaRPr lang="ar-SA" noProof="0" dirty="0"/>
          </a:p>
        </p:txBody>
      </p:sp>
    </p:spTree>
    <p:extLst>
      <p:ext uri="{BB962C8B-B14F-4D97-AF65-F5344CB8AC3E}">
        <p14:creationId xmlns:p14="http://schemas.microsoft.com/office/powerpoint/2010/main" val="215026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D24AFA-C93E-4F54-A87F-E82DF46BAECF}"/>
              </a:ext>
            </a:extLst>
          </p:cNvPr>
          <p:cNvSpPr>
            <a:spLocks noGrp="1"/>
          </p:cNvSpPr>
          <p:nvPr>
            <p:ph type="body" sz="quarter" idx="44"/>
          </p:nvPr>
        </p:nvSpPr>
        <p:spPr/>
        <p:txBody>
          <a:bodyPr/>
          <a:lstStyle/>
          <a:p>
            <a:endParaRPr lang="en-US"/>
          </a:p>
        </p:txBody>
      </p:sp>
      <p:sp>
        <p:nvSpPr>
          <p:cNvPr id="9" name="Rectangle 8">
            <a:extLst>
              <a:ext uri="{FF2B5EF4-FFF2-40B4-BE49-F238E27FC236}">
                <a16:creationId xmlns:a16="http://schemas.microsoft.com/office/drawing/2014/main" id="{B749C930-3545-4610-B79F-DD55EE8E5E0B}"/>
              </a:ext>
            </a:extLst>
          </p:cNvPr>
          <p:cNvSpPr/>
          <p:nvPr/>
        </p:nvSpPr>
        <p:spPr>
          <a:xfrm>
            <a:off x="8453449" y="938083"/>
            <a:ext cx="3167855" cy="369332"/>
          </a:xfrm>
          <a:prstGeom prst="rect">
            <a:avLst/>
          </a:prstGeom>
        </p:spPr>
        <p:txBody>
          <a:bodyPr wrap="none">
            <a:spAutoFit/>
          </a:bodyPr>
          <a:lstStyle/>
          <a:p>
            <a:pPr algn="r" rtl="1"/>
            <a:r>
              <a:rPr lang="ar-SA" b="1" dirty="0">
                <a:solidFill>
                  <a:srgbClr val="0077ED"/>
                </a:solidFill>
                <a:latin typeface="anb Apercu" panose="020B0503050601040103" pitchFamily="34" charset="0"/>
                <a:cs typeface="anb Apercu" panose="020B0503050601040103" pitchFamily="34" charset="0"/>
              </a:rPr>
              <a:t>برامج التمويل الشخصي للسعوديين :</a:t>
            </a:r>
            <a:endParaRPr lang="en-US" b="1" dirty="0">
              <a:solidFill>
                <a:srgbClr val="0077ED"/>
              </a:solidFill>
              <a:latin typeface="anb Apercu" panose="020B0503050601040103" pitchFamily="34" charset="0"/>
              <a:cs typeface="anb Apercu" panose="020B0503050601040103" pitchFamily="34" charset="0"/>
            </a:endParaRPr>
          </a:p>
        </p:txBody>
      </p:sp>
      <p:pic>
        <p:nvPicPr>
          <p:cNvPr id="17" name="Picture 16">
            <a:extLst>
              <a:ext uri="{FF2B5EF4-FFF2-40B4-BE49-F238E27FC236}">
                <a16:creationId xmlns:a16="http://schemas.microsoft.com/office/drawing/2014/main" id="{1CA5790C-966F-4DA1-9424-719AEE6C9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00526" y="729297"/>
            <a:ext cx="2887578" cy="5133629"/>
          </a:xfrm>
          <a:prstGeom prst="rect">
            <a:avLst/>
          </a:prstGeom>
        </p:spPr>
      </p:pic>
      <p:sp>
        <p:nvSpPr>
          <p:cNvPr id="32" name="Rectangle: Rounded Corners 31">
            <a:extLst>
              <a:ext uri="{FF2B5EF4-FFF2-40B4-BE49-F238E27FC236}">
                <a16:creationId xmlns:a16="http://schemas.microsoft.com/office/drawing/2014/main" id="{04D7117E-DE11-4396-97AF-5B3562BC65D6}"/>
              </a:ext>
            </a:extLst>
          </p:cNvPr>
          <p:cNvSpPr/>
          <p:nvPr/>
        </p:nvSpPr>
        <p:spPr>
          <a:xfrm>
            <a:off x="7499054" y="4173743"/>
            <a:ext cx="4097402" cy="490409"/>
          </a:xfrm>
          <a:prstGeom prst="roundRect">
            <a:avLst>
              <a:gd name="adj" fmla="val 2702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1980535-672B-4865-9A22-67135E669329}"/>
              </a:ext>
            </a:extLst>
          </p:cNvPr>
          <p:cNvSpPr/>
          <p:nvPr/>
        </p:nvSpPr>
        <p:spPr>
          <a:xfrm>
            <a:off x="7499055" y="4422815"/>
            <a:ext cx="4097402" cy="2519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Table 33">
            <a:extLst>
              <a:ext uri="{FF2B5EF4-FFF2-40B4-BE49-F238E27FC236}">
                <a16:creationId xmlns:a16="http://schemas.microsoft.com/office/drawing/2014/main" id="{1F4C4109-25F1-4452-9692-B0705D930591}"/>
              </a:ext>
            </a:extLst>
          </p:cNvPr>
          <p:cNvGraphicFramePr>
            <a:graphicFrameLocks noGrp="1"/>
          </p:cNvGraphicFramePr>
          <p:nvPr>
            <p:extLst>
              <p:ext uri="{D42A27DB-BD31-4B8C-83A1-F6EECF244321}">
                <p14:modId xmlns:p14="http://schemas.microsoft.com/office/powerpoint/2010/main" val="1671856362"/>
              </p:ext>
            </p:extLst>
          </p:nvPr>
        </p:nvGraphicFramePr>
        <p:xfrm>
          <a:off x="7505206" y="4180603"/>
          <a:ext cx="4091248" cy="1861349"/>
        </p:xfrm>
        <a:graphic>
          <a:graphicData uri="http://schemas.openxmlformats.org/drawingml/2006/table">
            <a:tbl>
              <a:tblPr firstRow="1" bandRow="1">
                <a:tableStyleId>{5C22544A-7EE6-4342-B048-85BDC9FD1C3A}</a:tableStyleId>
              </a:tblPr>
              <a:tblGrid>
                <a:gridCol w="2045624">
                  <a:extLst>
                    <a:ext uri="{9D8B030D-6E8A-4147-A177-3AD203B41FA5}">
                      <a16:colId xmlns:a16="http://schemas.microsoft.com/office/drawing/2014/main" val="1609444353"/>
                    </a:ext>
                  </a:extLst>
                </a:gridCol>
                <a:gridCol w="2045624">
                  <a:extLst>
                    <a:ext uri="{9D8B030D-6E8A-4147-A177-3AD203B41FA5}">
                      <a16:colId xmlns:a16="http://schemas.microsoft.com/office/drawing/2014/main" val="750203754"/>
                    </a:ext>
                  </a:extLst>
                </a:gridCol>
              </a:tblGrid>
              <a:tr h="489749">
                <a:tc>
                  <a:txBody>
                    <a:bodyPr/>
                    <a:lstStyle/>
                    <a:p>
                      <a:pPr marL="0" marR="0" algn="ctr" defTabSz="914400" rtl="0" eaLnBrk="1" latinLnBrk="0" hangingPunct="1">
                        <a:lnSpc>
                          <a:spcPct val="107000"/>
                        </a:lnSpc>
                        <a:spcBef>
                          <a:spcPts val="0"/>
                        </a:spcBef>
                        <a:spcAft>
                          <a:spcPts val="800"/>
                        </a:spcAft>
                      </a:pPr>
                      <a:r>
                        <a:rPr lang="ar-SA" sz="12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هامش الربح  </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361" rtl="0" eaLnBrk="1" latinLnBrk="0" hangingPunct="1">
                        <a:lnSpc>
                          <a:spcPct val="107000"/>
                        </a:lnSpc>
                        <a:spcBef>
                          <a:spcPts val="0"/>
                        </a:spcBef>
                        <a:spcAft>
                          <a:spcPts val="800"/>
                        </a:spcAft>
                      </a:pPr>
                      <a:r>
                        <a:rPr lang="ar-SA" sz="12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شريحة الرواتب إعادة التمويل (سعودي)</a:t>
                      </a:r>
                      <a:endParaRPr lang="en-US" sz="16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3418500"/>
                  </a:ext>
                </a:extLst>
              </a:tr>
              <a:tr h="0">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4.39</a:t>
                      </a:r>
                      <a:r>
                        <a:rPr lang="en-US" sz="900" b="1" i="0" u="none" strike="noStrike" kern="1200" baseline="0" dirty="0">
                          <a:solidFill>
                            <a:schemeClr val="tx2"/>
                          </a:solidFill>
                          <a:latin typeface="+mn-lt"/>
                          <a:ea typeface="+mn-ea"/>
                          <a:cs typeface="+mn-cs"/>
                        </a:rPr>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من 25,000 وأعلى</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7438131"/>
                  </a:ext>
                </a:extLst>
              </a:tr>
              <a:tr h="0">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4.69</a:t>
                      </a:r>
                      <a:r>
                        <a:rPr lang="en-US" sz="900" b="1" i="0" u="none" strike="noStrike" kern="1200" baseline="0" dirty="0">
                          <a:solidFill>
                            <a:schemeClr val="tx2"/>
                          </a:solidFill>
                          <a:latin typeface="+mn-lt"/>
                          <a:ea typeface="+mn-ea"/>
                          <a:cs typeface="+mn-cs"/>
                        </a:rPr>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من 20,000حتى 24,999</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426368"/>
                  </a:ext>
                </a:extLst>
              </a:tr>
              <a:tr h="0">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4.99</a:t>
                      </a:r>
                      <a:r>
                        <a:rPr lang="en-US" sz="900" b="1" i="0" u="none" strike="noStrike" kern="1200" baseline="0" dirty="0">
                          <a:solidFill>
                            <a:schemeClr val="tx2"/>
                          </a:solidFill>
                          <a:latin typeface="+mn-lt"/>
                          <a:ea typeface="+mn-ea"/>
                          <a:cs typeface="+mn-cs"/>
                        </a:rPr>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من 15,000 حتى 19,999</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8438780"/>
                  </a:ext>
                </a:extLst>
              </a:tr>
              <a:tr h="0">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5.49</a:t>
                      </a:r>
                      <a:r>
                        <a:rPr lang="en-US" sz="900" b="1" i="0" u="none" strike="noStrike" kern="1200" baseline="0" dirty="0">
                          <a:solidFill>
                            <a:schemeClr val="tx2"/>
                          </a:solidFill>
                          <a:latin typeface="+mn-lt"/>
                          <a:ea typeface="+mn-ea"/>
                          <a:cs typeface="+mn-cs"/>
                        </a:rPr>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من 10,000 حتى 14,999</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401158"/>
                  </a:ext>
                </a:extLst>
              </a:tr>
              <a:tr h="0">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6.09</a:t>
                      </a:r>
                      <a:r>
                        <a:rPr lang="en-US" sz="900" b="1" i="0" u="none" strike="noStrike" kern="1200" baseline="0" dirty="0">
                          <a:solidFill>
                            <a:schemeClr val="tx2"/>
                          </a:solidFill>
                          <a:latin typeface="+mn-lt"/>
                          <a:ea typeface="+mn-ea"/>
                          <a:cs typeface="+mn-cs"/>
                        </a:rPr>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من 5,000 حتى 9,999</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5162069"/>
                  </a:ext>
                </a:extLst>
              </a:tr>
              <a:tr h="0">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6.49</a:t>
                      </a:r>
                      <a:r>
                        <a:rPr lang="en-US" sz="900" b="1" i="0" u="none" strike="noStrike" kern="1200" baseline="0" dirty="0">
                          <a:solidFill>
                            <a:schemeClr val="tx2"/>
                          </a:solidFill>
                          <a:latin typeface="+mn-lt"/>
                          <a:ea typeface="+mn-ea"/>
                          <a:cs typeface="+mn-cs"/>
                        </a:rPr>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اقل من 5000</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3548341"/>
                  </a:ext>
                </a:extLst>
              </a:tr>
            </a:tbl>
          </a:graphicData>
        </a:graphic>
      </p:graphicFrame>
      <p:sp>
        <p:nvSpPr>
          <p:cNvPr id="35" name="Rectangle: Rounded Corners 34">
            <a:extLst>
              <a:ext uri="{FF2B5EF4-FFF2-40B4-BE49-F238E27FC236}">
                <a16:creationId xmlns:a16="http://schemas.microsoft.com/office/drawing/2014/main" id="{4C9C0357-B7DB-46E6-BBED-9E765856318A}"/>
              </a:ext>
            </a:extLst>
          </p:cNvPr>
          <p:cNvSpPr/>
          <p:nvPr/>
        </p:nvSpPr>
        <p:spPr>
          <a:xfrm>
            <a:off x="7506721" y="4187879"/>
            <a:ext cx="4081712" cy="1860933"/>
          </a:xfrm>
          <a:prstGeom prst="roundRect">
            <a:avLst>
              <a:gd name="adj" fmla="val 72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8DED0C9-4803-4B7A-B7A8-2E7B9CE90AB7}"/>
              </a:ext>
            </a:extLst>
          </p:cNvPr>
          <p:cNvSpPr/>
          <p:nvPr/>
        </p:nvSpPr>
        <p:spPr>
          <a:xfrm>
            <a:off x="2839920" y="1542351"/>
            <a:ext cx="8930541" cy="307777"/>
          </a:xfrm>
          <a:prstGeom prst="rect">
            <a:avLst/>
          </a:prstGeom>
        </p:spPr>
        <p:txBody>
          <a:bodyPr wrap="square">
            <a:spAutoFit/>
          </a:bodyPr>
          <a:lstStyle/>
          <a:p>
            <a:pPr marL="171450" indent="-171450" algn="justLow" rtl="1" fontAlgn="base">
              <a:buFont typeface="Arial" panose="020B0604020202020204" pitchFamily="34" charset="0"/>
              <a:buChar char="•"/>
            </a:pPr>
            <a:r>
              <a:rPr lang="ar-SA" sz="1400" dirty="0">
                <a:solidFill>
                  <a:schemeClr val="accent5">
                    <a:lumMod val="50000"/>
                  </a:schemeClr>
                </a:solidFill>
                <a:latin typeface="anb Apercu" panose="020B0503050601040103" pitchFamily="34" charset="0"/>
                <a:cs typeface="anb Apercu" panose="020B0503050601040103" pitchFamily="34" charset="0"/>
              </a:rPr>
              <a:t>تمويل </a:t>
            </a:r>
            <a:r>
              <a:rPr lang="ar-SA" sz="1400" dirty="0" err="1">
                <a:solidFill>
                  <a:schemeClr val="accent5">
                    <a:lumMod val="50000"/>
                  </a:schemeClr>
                </a:solidFill>
                <a:latin typeface="anb Apercu" panose="020B0503050601040103" pitchFamily="34" charset="0"/>
                <a:cs typeface="anb Apercu" panose="020B0503050601040103" pitchFamily="34" charset="0"/>
              </a:rPr>
              <a:t>التورق</a:t>
            </a:r>
            <a:r>
              <a:rPr lang="ar-SA" sz="1400" dirty="0">
                <a:solidFill>
                  <a:schemeClr val="accent5">
                    <a:lumMod val="50000"/>
                  </a:schemeClr>
                </a:solidFill>
                <a:latin typeface="anb Apercu" panose="020B0503050601040103" pitchFamily="34" charset="0"/>
                <a:cs typeface="anb Apercu" panose="020B0503050601040103" pitchFamily="34" charset="0"/>
              </a:rPr>
              <a:t> - يقوم العميل بشراء سلعة مملوكة للبنك، وبعد إتمام عملية الشراء يقوم العميل</a:t>
            </a:r>
            <a:r>
              <a:rPr lang="en-US" sz="1400" dirty="0">
                <a:solidFill>
                  <a:schemeClr val="accent5">
                    <a:lumMod val="50000"/>
                  </a:schemeClr>
                </a:solidFill>
                <a:latin typeface="anb Apercu" panose="020B0503050601040103" pitchFamily="34" charset="0"/>
                <a:cs typeface="anb Apercu" panose="020B0503050601040103" pitchFamily="34" charset="0"/>
              </a:rPr>
              <a:t> </a:t>
            </a:r>
            <a:r>
              <a:rPr lang="ar-SA" sz="1400" dirty="0">
                <a:solidFill>
                  <a:schemeClr val="accent5">
                    <a:lumMod val="50000"/>
                  </a:schemeClr>
                </a:solidFill>
                <a:latin typeface="anb Apercu" panose="020B0503050601040103" pitchFamily="34" charset="0"/>
                <a:cs typeface="anb Apercu" panose="020B0503050601040103" pitchFamily="34" charset="0"/>
              </a:rPr>
              <a:t>بتفويض </a:t>
            </a:r>
            <a:r>
              <a:rPr lang="en-US" sz="1400" dirty="0" err="1">
                <a:solidFill>
                  <a:schemeClr val="accent5">
                    <a:lumMod val="50000"/>
                  </a:schemeClr>
                </a:solidFill>
                <a:latin typeface="anb Apercu" panose="020B0503050601040103" pitchFamily="34" charset="0"/>
                <a:cs typeface="anb Apercu" panose="020B0503050601040103" pitchFamily="34" charset="0"/>
              </a:rPr>
              <a:t>anb</a:t>
            </a:r>
            <a:r>
              <a:rPr lang="ar-SA" sz="1400" dirty="0">
                <a:solidFill>
                  <a:schemeClr val="accent5">
                    <a:lumMod val="50000"/>
                  </a:schemeClr>
                </a:solidFill>
                <a:latin typeface="anb Apercu" panose="020B0503050601040103" pitchFamily="34" charset="0"/>
                <a:cs typeface="anb Apercu" panose="020B0503050601040103" pitchFamily="34" charset="0"/>
              </a:rPr>
              <a:t> بالبيع نيابة عنه.</a:t>
            </a:r>
          </a:p>
        </p:txBody>
      </p:sp>
      <p:sp>
        <p:nvSpPr>
          <p:cNvPr id="20" name="Rectangle: Rounded Corners 19">
            <a:extLst>
              <a:ext uri="{FF2B5EF4-FFF2-40B4-BE49-F238E27FC236}">
                <a16:creationId xmlns:a16="http://schemas.microsoft.com/office/drawing/2014/main" id="{87A0D533-84E0-4E36-8CD8-56CCD09ADB1E}"/>
              </a:ext>
            </a:extLst>
          </p:cNvPr>
          <p:cNvSpPr/>
          <p:nvPr/>
        </p:nvSpPr>
        <p:spPr>
          <a:xfrm>
            <a:off x="7505206" y="1937221"/>
            <a:ext cx="4108075" cy="490409"/>
          </a:xfrm>
          <a:prstGeom prst="roundRect">
            <a:avLst>
              <a:gd name="adj" fmla="val 3908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6FF2AFD-89FB-4F17-ACCD-FEE67CADA55B}"/>
              </a:ext>
            </a:extLst>
          </p:cNvPr>
          <p:cNvSpPr/>
          <p:nvPr/>
        </p:nvSpPr>
        <p:spPr>
          <a:xfrm>
            <a:off x="7505210" y="2186293"/>
            <a:ext cx="4116094" cy="241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a:extLst>
              <a:ext uri="{FF2B5EF4-FFF2-40B4-BE49-F238E27FC236}">
                <a16:creationId xmlns:a16="http://schemas.microsoft.com/office/drawing/2014/main" id="{57180C74-A97F-43B1-8EBB-A74E15997410}"/>
              </a:ext>
            </a:extLst>
          </p:cNvPr>
          <p:cNvGraphicFramePr>
            <a:graphicFrameLocks noGrp="1"/>
          </p:cNvGraphicFramePr>
          <p:nvPr>
            <p:extLst>
              <p:ext uri="{D42A27DB-BD31-4B8C-83A1-F6EECF244321}">
                <p14:modId xmlns:p14="http://schemas.microsoft.com/office/powerpoint/2010/main" val="3824956976"/>
              </p:ext>
            </p:extLst>
          </p:nvPr>
        </p:nvGraphicFramePr>
        <p:xfrm>
          <a:off x="7497180" y="1949754"/>
          <a:ext cx="4108074" cy="2072831"/>
        </p:xfrm>
        <a:graphic>
          <a:graphicData uri="http://schemas.openxmlformats.org/drawingml/2006/table">
            <a:tbl>
              <a:tblPr firstRow="1" bandRow="1">
                <a:tableStyleId>{5C22544A-7EE6-4342-B048-85BDC9FD1C3A}</a:tableStyleId>
              </a:tblPr>
              <a:tblGrid>
                <a:gridCol w="2054037">
                  <a:extLst>
                    <a:ext uri="{9D8B030D-6E8A-4147-A177-3AD203B41FA5}">
                      <a16:colId xmlns:a16="http://schemas.microsoft.com/office/drawing/2014/main" val="1609444353"/>
                    </a:ext>
                  </a:extLst>
                </a:gridCol>
                <a:gridCol w="2054037">
                  <a:extLst>
                    <a:ext uri="{9D8B030D-6E8A-4147-A177-3AD203B41FA5}">
                      <a16:colId xmlns:a16="http://schemas.microsoft.com/office/drawing/2014/main" val="750203754"/>
                    </a:ext>
                  </a:extLst>
                </a:gridCol>
              </a:tblGrid>
              <a:tr h="469176">
                <a:tc>
                  <a:txBody>
                    <a:bodyPr/>
                    <a:lstStyle/>
                    <a:p>
                      <a:pPr marL="0" marR="0" algn="ctr" defTabSz="914400" rtl="0" eaLnBrk="1" latinLnBrk="0" hangingPunct="1">
                        <a:lnSpc>
                          <a:spcPct val="107000"/>
                        </a:lnSpc>
                        <a:spcBef>
                          <a:spcPts val="0"/>
                        </a:spcBef>
                        <a:spcAft>
                          <a:spcPts val="800"/>
                        </a:spcAft>
                      </a:pPr>
                      <a:r>
                        <a:rPr lang="ar-SA" sz="1200" b="1" kern="1200" dirty="0">
                          <a:solidFill>
                            <a:schemeClr val="bg1"/>
                          </a:solidFill>
                          <a:effectLst/>
                          <a:latin typeface="anb Apercu" panose="020B0503050601040103" pitchFamily="34" charset="0"/>
                          <a:ea typeface="+mn-ea"/>
                          <a:cs typeface="anb Apercu" panose="020B0503050601040103" pitchFamily="34" charset="0"/>
                        </a:rPr>
                        <a:t>هامش الربح  </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361" rtl="0" eaLnBrk="1" latinLnBrk="0" hangingPunct="1">
                        <a:lnSpc>
                          <a:spcPct val="107000"/>
                        </a:lnSpc>
                        <a:spcBef>
                          <a:spcPts val="0"/>
                        </a:spcBef>
                        <a:spcAft>
                          <a:spcPts val="800"/>
                        </a:spcAft>
                      </a:pPr>
                      <a:r>
                        <a:rPr lang="ar-SA" sz="1200" b="1" kern="1200" dirty="0">
                          <a:solidFill>
                            <a:schemeClr val="bg1"/>
                          </a:solidFill>
                          <a:effectLst/>
                          <a:latin typeface="anb Apercu" panose="020B0503050601040103" pitchFamily="34" charset="0"/>
                          <a:ea typeface="+mn-ea"/>
                          <a:cs typeface="anb Apercu" panose="020B0503050601040103" pitchFamily="34" charset="0"/>
                        </a:rPr>
                        <a:t>شريحة الرواتب تمويل جديد وشراء المديونية (سعودي)</a:t>
                      </a:r>
                      <a:endParaRPr lang="en-US" sz="1600" b="1" kern="1200" dirty="0">
                        <a:solidFill>
                          <a:schemeClr val="bg1"/>
                        </a:solidFill>
                        <a:effectLst/>
                        <a:latin typeface="anb Apercu" panose="020B0503050601040103" pitchFamily="34" charset="0"/>
                        <a:ea typeface="+mn-ea"/>
                        <a:cs typeface="anb Apercu" panose="020B0503050601040103"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3418500"/>
                  </a:ext>
                </a:extLst>
              </a:tr>
              <a:tr h="226929">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1.</a:t>
                      </a:r>
                      <a:r>
                        <a:rPr lang="en-US" sz="900" b="1" i="0" u="none" strike="noStrike" kern="1200" baseline="0" dirty="0">
                          <a:solidFill>
                            <a:schemeClr val="tx2"/>
                          </a:solidFill>
                          <a:latin typeface="+mn-lt"/>
                          <a:ea typeface="+mn-ea"/>
                          <a:cs typeface="+mn-cs"/>
                        </a:rPr>
                        <a:t>5</a:t>
                      </a:r>
                      <a:r>
                        <a:rPr lang="ar-SA" sz="900" b="1" i="0" u="none" strike="noStrike" kern="1200" baseline="0" dirty="0">
                          <a:solidFill>
                            <a:schemeClr val="tx2"/>
                          </a:solidFill>
                          <a:latin typeface="+mn-lt"/>
                          <a:ea typeface="+mn-ea"/>
                          <a:cs typeface="+mn-cs"/>
                        </a:rPr>
                        <a:t>9</a:t>
                      </a:r>
                      <a:r>
                        <a:rPr lang="en-US" sz="900" b="1" i="0" u="none" strike="noStrike" kern="1200" baseline="0" dirty="0">
                          <a:solidFill>
                            <a:schemeClr val="tx2"/>
                          </a:solidFill>
                          <a:latin typeface="+mn-lt"/>
                          <a:ea typeface="+mn-ea"/>
                          <a:cs typeface="+mn-cs"/>
                        </a:rPr>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من 70,000 وأعلى</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8438780"/>
                  </a:ext>
                </a:extLst>
              </a:tr>
              <a:tr h="226929">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1.</a:t>
                      </a:r>
                      <a:r>
                        <a:rPr lang="en-US" sz="900" b="1" i="0" u="none" strike="noStrike" kern="1200" baseline="0" dirty="0">
                          <a:solidFill>
                            <a:schemeClr val="tx2"/>
                          </a:solidFill>
                          <a:latin typeface="+mn-lt"/>
                          <a:ea typeface="+mn-ea"/>
                          <a:cs typeface="+mn-cs"/>
                        </a:rPr>
                        <a:t>7</a:t>
                      </a:r>
                      <a:r>
                        <a:rPr lang="ar-SA" sz="900" b="1" i="0" u="none" strike="noStrike" kern="1200" baseline="0" dirty="0">
                          <a:solidFill>
                            <a:schemeClr val="tx2"/>
                          </a:solidFill>
                          <a:latin typeface="+mn-lt"/>
                          <a:ea typeface="+mn-ea"/>
                          <a:cs typeface="+mn-cs"/>
                        </a:rPr>
                        <a:t>9</a:t>
                      </a:r>
                      <a:r>
                        <a:rPr lang="en-US" sz="900" b="1" i="0" u="none" strike="noStrike" kern="1200" baseline="0" dirty="0">
                          <a:solidFill>
                            <a:schemeClr val="tx2"/>
                          </a:solidFill>
                          <a:latin typeface="+mn-lt"/>
                          <a:ea typeface="+mn-ea"/>
                          <a:cs typeface="+mn-cs"/>
                        </a:rPr>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من 40,000 إلى 69,999</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1399526"/>
                  </a:ext>
                </a:extLst>
              </a:tr>
              <a:tr h="226929">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1</a:t>
                      </a:r>
                      <a:r>
                        <a:rPr lang="ar-SA" sz="900" b="1" i="0" u="none" strike="noStrike" kern="1200" baseline="0" dirty="0">
                          <a:solidFill>
                            <a:schemeClr val="tx2"/>
                          </a:solidFill>
                          <a:latin typeface="+mn-lt"/>
                          <a:ea typeface="+mn-ea"/>
                          <a:cs typeface="+mn-cs"/>
                        </a:rPr>
                        <a:t>.</a:t>
                      </a:r>
                      <a:r>
                        <a:rPr lang="en-US" sz="900" b="1" i="0" u="none" strike="noStrike" kern="1200" baseline="0" dirty="0">
                          <a:solidFill>
                            <a:schemeClr val="tx2"/>
                          </a:solidFill>
                          <a:latin typeface="+mn-lt"/>
                          <a:ea typeface="+mn-ea"/>
                          <a:cs typeface="+mn-cs"/>
                        </a:rPr>
                        <a:t>99%</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من 25,000 حتى 39,999</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324902"/>
                  </a:ext>
                </a:extLst>
              </a:tr>
              <a:tr h="226929">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2.</a:t>
                      </a:r>
                      <a:r>
                        <a:rPr lang="en-US" sz="900" b="1" i="0" u="none" strike="noStrike" kern="1200" baseline="0" dirty="0">
                          <a:solidFill>
                            <a:schemeClr val="tx2"/>
                          </a:solidFill>
                          <a:latin typeface="+mn-lt"/>
                          <a:ea typeface="+mn-ea"/>
                          <a:cs typeface="+mn-cs"/>
                        </a:rPr>
                        <a:t>09%</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من 15,000 حتى 24,999</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7514928"/>
                  </a:ext>
                </a:extLst>
              </a:tr>
              <a:tr h="226929">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2</a:t>
                      </a:r>
                      <a:r>
                        <a:rPr lang="ar-SA" sz="900" b="1" i="0" u="none" strike="noStrike" kern="1200" baseline="0" dirty="0">
                          <a:solidFill>
                            <a:schemeClr val="tx2"/>
                          </a:solidFill>
                          <a:latin typeface="+mn-lt"/>
                          <a:ea typeface="+mn-ea"/>
                          <a:cs typeface="+mn-cs"/>
                        </a:rPr>
                        <a:t>.</a:t>
                      </a:r>
                      <a:r>
                        <a:rPr lang="en-US" sz="900" b="1" i="0" u="none" strike="noStrike" kern="1200" baseline="0" dirty="0">
                          <a:solidFill>
                            <a:schemeClr val="tx2"/>
                          </a:solidFill>
                          <a:latin typeface="+mn-lt"/>
                          <a:ea typeface="+mn-ea"/>
                          <a:cs typeface="+mn-cs"/>
                        </a:rPr>
                        <a:t>29%</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من10,000 الى 14,999</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3946483"/>
                  </a:ext>
                </a:extLst>
              </a:tr>
              <a:tr h="226929">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3.</a:t>
                      </a:r>
                      <a:r>
                        <a:rPr lang="en-US" sz="900" b="1" i="0" u="none" strike="noStrike" kern="1200" baseline="0" dirty="0">
                          <a:solidFill>
                            <a:schemeClr val="tx2"/>
                          </a:solidFill>
                          <a:latin typeface="+mn-lt"/>
                          <a:ea typeface="+mn-ea"/>
                          <a:cs typeface="+mn-cs"/>
                        </a:rPr>
                        <a:t>2</a:t>
                      </a:r>
                      <a:r>
                        <a:rPr lang="ar-SA" sz="900" b="1" i="0" u="none" strike="noStrike" kern="1200" baseline="0" dirty="0">
                          <a:solidFill>
                            <a:schemeClr val="tx2"/>
                          </a:solidFill>
                          <a:latin typeface="+mn-lt"/>
                          <a:ea typeface="+mn-ea"/>
                          <a:cs typeface="+mn-cs"/>
                        </a:rPr>
                        <a:t>9</a:t>
                      </a:r>
                      <a:r>
                        <a:rPr lang="en-US" sz="900" b="1" i="0" u="none" strike="noStrike" kern="1200" baseline="0" dirty="0">
                          <a:solidFill>
                            <a:schemeClr val="tx2"/>
                          </a:solidFill>
                          <a:latin typeface="+mn-lt"/>
                          <a:ea typeface="+mn-ea"/>
                          <a:cs typeface="+mn-cs"/>
                        </a:rPr>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من5,000 الى 9,999</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314196"/>
                  </a:ext>
                </a:extLst>
              </a:tr>
              <a:tr h="226929">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4.59</a:t>
                      </a:r>
                      <a:r>
                        <a:rPr lang="en-US" sz="900" b="1" i="0" u="none" strike="noStrike" kern="1200" baseline="0" dirty="0">
                          <a:solidFill>
                            <a:schemeClr val="tx2"/>
                          </a:solidFill>
                          <a:latin typeface="+mn-lt"/>
                          <a:ea typeface="+mn-ea"/>
                          <a:cs typeface="+mn-cs"/>
                        </a:rPr>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اقل من 5000</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6400396"/>
                  </a:ext>
                </a:extLst>
              </a:tr>
            </a:tbl>
          </a:graphicData>
        </a:graphic>
      </p:graphicFrame>
      <p:sp>
        <p:nvSpPr>
          <p:cNvPr id="26" name="TextBox 25">
            <a:extLst>
              <a:ext uri="{FF2B5EF4-FFF2-40B4-BE49-F238E27FC236}">
                <a16:creationId xmlns:a16="http://schemas.microsoft.com/office/drawing/2014/main" id="{677D12CA-6B39-41E9-A226-DAF2FBC6CE7B}"/>
              </a:ext>
            </a:extLst>
          </p:cNvPr>
          <p:cNvSpPr txBox="1"/>
          <p:nvPr/>
        </p:nvSpPr>
        <p:spPr>
          <a:xfrm>
            <a:off x="9938084" y="6135904"/>
            <a:ext cx="1749498" cy="507831"/>
          </a:xfrm>
          <a:prstGeom prst="rect">
            <a:avLst/>
          </a:prstGeom>
          <a:noFill/>
        </p:spPr>
        <p:txBody>
          <a:bodyPr wrap="square">
            <a:spAutoFit/>
          </a:bodyPr>
          <a:lstStyle/>
          <a:p>
            <a:pPr marR="0" algn="r" rtl="1">
              <a:spcBef>
                <a:spcPts val="0"/>
              </a:spcBef>
              <a:spcAft>
                <a:spcPts val="0"/>
              </a:spcAft>
            </a:pPr>
            <a:r>
              <a:rPr lang="ar-SA" sz="900" b="1" dirty="0">
                <a:latin typeface="+mj-lt"/>
              </a:rPr>
              <a:t>تطبق الشروط والاحكام</a:t>
            </a:r>
          </a:p>
          <a:p>
            <a:pPr algn="r" rtl="1"/>
            <a:r>
              <a:rPr lang="ar-SA" altLang="en-US" sz="900" b="1" dirty="0">
                <a:latin typeface="+mj-lt"/>
              </a:rPr>
              <a:t>العرض ينتهي بتاريخ 15/03/2026</a:t>
            </a:r>
          </a:p>
          <a:p>
            <a:pPr marR="0" algn="r" rtl="1">
              <a:spcBef>
                <a:spcPts val="0"/>
              </a:spcBef>
              <a:spcAft>
                <a:spcPts val="0"/>
              </a:spcAft>
            </a:pPr>
            <a:r>
              <a:rPr lang="ar-SA" sz="900" b="1" dirty="0">
                <a:latin typeface="+mj-lt"/>
              </a:rPr>
              <a:t> </a:t>
            </a:r>
            <a:r>
              <a:rPr lang="en-US" sz="900" b="1" dirty="0">
                <a:latin typeface="+mj-lt"/>
              </a:rPr>
              <a:t>  </a:t>
            </a:r>
          </a:p>
        </p:txBody>
      </p:sp>
      <p:sp>
        <p:nvSpPr>
          <p:cNvPr id="27" name="Text Placeholder 2">
            <a:extLst>
              <a:ext uri="{FF2B5EF4-FFF2-40B4-BE49-F238E27FC236}">
                <a16:creationId xmlns:a16="http://schemas.microsoft.com/office/drawing/2014/main" id="{76CD41E4-B588-4137-BB1E-355FF4A9C915}"/>
              </a:ext>
            </a:extLst>
          </p:cNvPr>
          <p:cNvSpPr>
            <a:spLocks noGrp="1"/>
          </p:cNvSpPr>
          <p:nvPr/>
        </p:nvSpPr>
        <p:spPr>
          <a:xfrm flipH="1">
            <a:off x="11687582" y="6135904"/>
            <a:ext cx="146678" cy="154796"/>
          </a:xfrm>
          <a:prstGeom prst="rect">
            <a:avLst/>
          </a:pr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00" kern="1200">
                <a:solidFill>
                  <a:schemeClr val="tx1">
                    <a:alpha val="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a:solidFill>
                  <a:srgbClr val="FFFFFF"/>
                </a:solidFill>
              </a:rPr>
              <a:t>- رسوم السنوية منافسة جدا.</a:t>
            </a:r>
            <a:endParaRPr lang="ar-SA" dirty="0">
              <a:solidFill>
                <a:srgbClr val="FFFFFF"/>
              </a:solidFill>
            </a:endParaRPr>
          </a:p>
        </p:txBody>
      </p:sp>
      <p:sp>
        <p:nvSpPr>
          <p:cNvPr id="2" name="Rectangle: Rounded Corners 1">
            <a:extLst>
              <a:ext uri="{FF2B5EF4-FFF2-40B4-BE49-F238E27FC236}">
                <a16:creationId xmlns:a16="http://schemas.microsoft.com/office/drawing/2014/main" id="{26AFB1EB-71B1-4E1A-843C-E7DA12207408}"/>
              </a:ext>
            </a:extLst>
          </p:cNvPr>
          <p:cNvSpPr/>
          <p:nvPr/>
        </p:nvSpPr>
        <p:spPr>
          <a:xfrm>
            <a:off x="7497186" y="1937220"/>
            <a:ext cx="4116097" cy="2085365"/>
          </a:xfrm>
          <a:prstGeom prst="roundRect">
            <a:avLst>
              <a:gd name="adj" fmla="val 100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68F08F9-F940-770D-88CB-9458D7C47E5E}"/>
              </a:ext>
            </a:extLst>
          </p:cNvPr>
          <p:cNvSpPr>
            <a:spLocks noGrp="1"/>
          </p:cNvSpPr>
          <p:nvPr>
            <p:ph type="ftr" sz="quarter" idx="3"/>
          </p:nvPr>
        </p:nvSpPr>
        <p:spPr>
          <a:xfrm>
            <a:off x="4387026" y="6315996"/>
            <a:ext cx="5551058" cy="365125"/>
          </a:xfrm>
        </p:spPr>
        <p:txBody>
          <a:bodyPr/>
          <a:lstStyle/>
          <a:p>
            <a:pPr algn="r"/>
            <a:r>
              <a:rPr lang="en-US" noProof="0" dirty="0"/>
              <a:t>This document is classified as Confidential. by ANB-PDC-CENTRAL\61734 on Monday, January 5, 2026 11:38:16 AM</a:t>
            </a:r>
            <a:endParaRPr lang="ar-SA" noProof="0" dirty="0"/>
          </a:p>
        </p:txBody>
      </p:sp>
    </p:spTree>
    <p:extLst>
      <p:ext uri="{BB962C8B-B14F-4D97-AF65-F5344CB8AC3E}">
        <p14:creationId xmlns:p14="http://schemas.microsoft.com/office/powerpoint/2010/main" val="15026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FCFDA-6AA2-E191-C6CB-8EC7F14C8D9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2F1C775-B2C4-FF2D-1D9A-4E67553338C0}"/>
              </a:ext>
            </a:extLst>
          </p:cNvPr>
          <p:cNvSpPr>
            <a:spLocks noGrp="1"/>
          </p:cNvSpPr>
          <p:nvPr>
            <p:ph type="body" sz="quarter" idx="44"/>
          </p:nvPr>
        </p:nvSpPr>
        <p:spPr/>
        <p:txBody>
          <a:bodyPr/>
          <a:lstStyle/>
          <a:p>
            <a:endParaRPr lang="en-US"/>
          </a:p>
        </p:txBody>
      </p:sp>
      <p:sp>
        <p:nvSpPr>
          <p:cNvPr id="9" name="Rectangle 8">
            <a:extLst>
              <a:ext uri="{FF2B5EF4-FFF2-40B4-BE49-F238E27FC236}">
                <a16:creationId xmlns:a16="http://schemas.microsoft.com/office/drawing/2014/main" id="{E1ED6DCC-320B-DAE7-3711-0E926A4F57E7}"/>
              </a:ext>
            </a:extLst>
          </p:cNvPr>
          <p:cNvSpPr/>
          <p:nvPr/>
        </p:nvSpPr>
        <p:spPr>
          <a:xfrm>
            <a:off x="8154237" y="914856"/>
            <a:ext cx="3533340" cy="369332"/>
          </a:xfrm>
          <a:prstGeom prst="rect">
            <a:avLst/>
          </a:prstGeom>
        </p:spPr>
        <p:txBody>
          <a:bodyPr wrap="none">
            <a:spAutoFit/>
          </a:bodyPr>
          <a:lstStyle/>
          <a:p>
            <a:pPr algn="r" rtl="1"/>
            <a:r>
              <a:rPr lang="ar-SA" b="1" dirty="0">
                <a:solidFill>
                  <a:srgbClr val="0077ED"/>
                </a:solidFill>
                <a:latin typeface="anb Apercu" panose="020B0503050601040103" pitchFamily="34" charset="0"/>
                <a:cs typeface="anb Apercu" panose="020B0503050601040103" pitchFamily="34" charset="0"/>
              </a:rPr>
              <a:t>برامج التمويل الشخصي لغير السعوديين :</a:t>
            </a:r>
            <a:endParaRPr lang="en-US" b="1" dirty="0">
              <a:solidFill>
                <a:srgbClr val="0077ED"/>
              </a:solidFill>
              <a:latin typeface="anb Apercu" panose="020B0503050601040103" pitchFamily="34" charset="0"/>
              <a:cs typeface="anb Apercu" panose="020B0503050601040103" pitchFamily="34" charset="0"/>
            </a:endParaRPr>
          </a:p>
        </p:txBody>
      </p:sp>
      <p:sp>
        <p:nvSpPr>
          <p:cNvPr id="10" name="Rectangle: Rounded Corners 9">
            <a:extLst>
              <a:ext uri="{FF2B5EF4-FFF2-40B4-BE49-F238E27FC236}">
                <a16:creationId xmlns:a16="http://schemas.microsoft.com/office/drawing/2014/main" id="{1D562E15-FDD8-E5B8-50EF-021D633E844F}"/>
              </a:ext>
            </a:extLst>
          </p:cNvPr>
          <p:cNvSpPr/>
          <p:nvPr/>
        </p:nvSpPr>
        <p:spPr>
          <a:xfrm>
            <a:off x="5678162" y="1907149"/>
            <a:ext cx="6009410" cy="501914"/>
          </a:xfrm>
          <a:prstGeom prst="roundRect">
            <a:avLst>
              <a:gd name="adj" fmla="val 5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32705DF-1269-2997-E682-D65CC7B80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8442" y="729297"/>
            <a:ext cx="2887578" cy="5133629"/>
          </a:xfrm>
          <a:prstGeom prst="rect">
            <a:avLst/>
          </a:prstGeom>
        </p:spPr>
      </p:pic>
      <p:sp>
        <p:nvSpPr>
          <p:cNvPr id="11" name="Rectangle: Rounded Corners 10">
            <a:extLst>
              <a:ext uri="{FF2B5EF4-FFF2-40B4-BE49-F238E27FC236}">
                <a16:creationId xmlns:a16="http://schemas.microsoft.com/office/drawing/2014/main" id="{DA3F7334-8141-A50C-B0E1-7E21AECB5AAB}"/>
              </a:ext>
            </a:extLst>
          </p:cNvPr>
          <p:cNvSpPr/>
          <p:nvPr/>
        </p:nvSpPr>
        <p:spPr>
          <a:xfrm>
            <a:off x="5678162" y="1907149"/>
            <a:ext cx="6009410" cy="1346748"/>
          </a:xfrm>
          <a:prstGeom prst="roundRect">
            <a:avLst>
              <a:gd name="adj" fmla="val 33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a:extLst>
              <a:ext uri="{FF2B5EF4-FFF2-40B4-BE49-F238E27FC236}">
                <a16:creationId xmlns:a16="http://schemas.microsoft.com/office/drawing/2014/main" id="{F936D04E-112F-19CA-908F-8485C8BD52E1}"/>
              </a:ext>
            </a:extLst>
          </p:cNvPr>
          <p:cNvGraphicFramePr>
            <a:graphicFrameLocks noGrp="1"/>
          </p:cNvGraphicFramePr>
          <p:nvPr>
            <p:extLst>
              <p:ext uri="{D42A27DB-BD31-4B8C-83A1-F6EECF244321}">
                <p14:modId xmlns:p14="http://schemas.microsoft.com/office/powerpoint/2010/main" val="437601461"/>
              </p:ext>
            </p:extLst>
          </p:nvPr>
        </p:nvGraphicFramePr>
        <p:xfrm>
          <a:off x="5678156" y="1900129"/>
          <a:ext cx="6009411" cy="1357338"/>
        </p:xfrm>
        <a:graphic>
          <a:graphicData uri="http://schemas.openxmlformats.org/drawingml/2006/table">
            <a:tbl>
              <a:tblPr firstRow="1" bandRow="1">
                <a:tableStyleId>{5C22544A-7EE6-4342-B048-85BDC9FD1C3A}</a:tableStyleId>
              </a:tblPr>
              <a:tblGrid>
                <a:gridCol w="2003137">
                  <a:extLst>
                    <a:ext uri="{9D8B030D-6E8A-4147-A177-3AD203B41FA5}">
                      <a16:colId xmlns:a16="http://schemas.microsoft.com/office/drawing/2014/main" val="3635407217"/>
                    </a:ext>
                  </a:extLst>
                </a:gridCol>
                <a:gridCol w="1133844">
                  <a:extLst>
                    <a:ext uri="{9D8B030D-6E8A-4147-A177-3AD203B41FA5}">
                      <a16:colId xmlns:a16="http://schemas.microsoft.com/office/drawing/2014/main" val="1609444353"/>
                    </a:ext>
                  </a:extLst>
                </a:gridCol>
                <a:gridCol w="2872430">
                  <a:extLst>
                    <a:ext uri="{9D8B030D-6E8A-4147-A177-3AD203B41FA5}">
                      <a16:colId xmlns:a16="http://schemas.microsoft.com/office/drawing/2014/main" val="750203754"/>
                    </a:ext>
                  </a:extLst>
                </a:gridCol>
              </a:tblGrid>
              <a:tr h="0">
                <a:tc>
                  <a:txBody>
                    <a:bodyPr/>
                    <a:lstStyle/>
                    <a:p>
                      <a:pPr marL="0" marR="0" algn="ctr" rtl="0">
                        <a:lnSpc>
                          <a:spcPct val="107000"/>
                        </a:lnSpc>
                        <a:spcBef>
                          <a:spcPts val="0"/>
                        </a:spcBef>
                        <a:spcAft>
                          <a:spcPts val="800"/>
                        </a:spcAft>
                      </a:pPr>
                      <a:r>
                        <a:rPr lang="ar-SA" sz="10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هامش الربح </a:t>
                      </a:r>
                    </a:p>
                    <a:p>
                      <a:pPr marL="0" marR="0" algn="ctr" rtl="0">
                        <a:lnSpc>
                          <a:spcPct val="107000"/>
                        </a:lnSpc>
                        <a:spcBef>
                          <a:spcPts val="0"/>
                        </a:spcBef>
                        <a:spcAft>
                          <a:spcPts val="800"/>
                        </a:spcAft>
                      </a:pPr>
                      <a:r>
                        <a:rPr lang="ar-SA" sz="10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لإعادة التمويل </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0">
                        <a:lnSpc>
                          <a:spcPct val="107000"/>
                        </a:lnSpc>
                        <a:spcBef>
                          <a:spcPts val="0"/>
                        </a:spcBef>
                        <a:spcAft>
                          <a:spcPts val="800"/>
                        </a:spcAft>
                      </a:pPr>
                      <a:r>
                        <a:rPr lang="ar-SA" sz="10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هامش الربح</a:t>
                      </a:r>
                    </a:p>
                    <a:p>
                      <a:pPr marL="0" marR="0" algn="ctr" rtl="0">
                        <a:lnSpc>
                          <a:spcPct val="107000"/>
                        </a:lnSpc>
                        <a:spcBef>
                          <a:spcPts val="0"/>
                        </a:spcBef>
                        <a:spcAft>
                          <a:spcPts val="800"/>
                        </a:spcAft>
                      </a:pPr>
                      <a:r>
                        <a:rPr lang="ar-SA" sz="10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التمويل الجديد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0">
                        <a:lnSpc>
                          <a:spcPct val="107000"/>
                        </a:lnSpc>
                        <a:spcBef>
                          <a:spcPts val="0"/>
                        </a:spcBef>
                        <a:spcAft>
                          <a:spcPts val="800"/>
                        </a:spcAft>
                      </a:pPr>
                      <a:r>
                        <a:rPr lang="ar-SA" sz="10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شريحة الرواتب للتمويل الجديد (قطاع حكومي وشبه حكومي للعملاء الغير سعوديين - المكافأة تغطي اقل من 70%)</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3418500"/>
                  </a:ext>
                </a:extLst>
              </a:tr>
              <a:tr h="2685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7.50</a:t>
                      </a:r>
                      <a:r>
                        <a:rPr lang="en-GB" sz="900" b="1" i="0" u="none" strike="noStrike" kern="1200" baseline="0" dirty="0">
                          <a:solidFill>
                            <a:schemeClr val="tx2"/>
                          </a:solidFill>
                          <a:latin typeface="+mn-lt"/>
                          <a:ea typeface="+mn-ea"/>
                          <a:cs typeface="+mn-cs"/>
                        </a:rPr>
                        <a:t>% </a:t>
                      </a:r>
                      <a:endParaRPr lang="en-US" sz="900" b="1" i="0" u="none" strike="noStrike" kern="1200" baseline="0" noProof="0" dirty="0">
                        <a:solidFill>
                          <a:schemeClr val="tx2"/>
                        </a:solidFill>
                        <a:latin typeface="+mn-lt"/>
                        <a:ea typeface="+mn-ea"/>
                        <a:cs typeface="+mn-cs"/>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5.75</a:t>
                      </a:r>
                      <a:r>
                        <a:rPr lang="en-GB" sz="900" b="1" i="0" u="none" strike="noStrike" kern="1200" baseline="0" dirty="0">
                          <a:solidFill>
                            <a:schemeClr val="tx2"/>
                          </a:solidFill>
                          <a:latin typeface="+mn-lt"/>
                          <a:ea typeface="+mn-ea"/>
                          <a:cs typeface="+mn-cs"/>
                        </a:rPr>
                        <a:t>%</a:t>
                      </a:r>
                      <a:endParaRPr lang="en-US" sz="900" b="1"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من 15,000 وأعلى </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7438131"/>
                  </a:ext>
                </a:extLst>
              </a:tr>
              <a:tr h="289052">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noProof="0" dirty="0">
                          <a:solidFill>
                            <a:schemeClr val="tx2"/>
                          </a:solidFill>
                          <a:latin typeface="+mn-lt"/>
                          <a:ea typeface="+mn-ea"/>
                          <a:cs typeface="+mn-cs"/>
                        </a:rPr>
                        <a:t>8.00</a:t>
                      </a:r>
                      <a:r>
                        <a:rPr lang="en-US" sz="900" b="1" i="0" u="none" strike="noStrike" kern="1200" baseline="0" noProof="0" dirty="0">
                          <a:solidFill>
                            <a:schemeClr val="tx2"/>
                          </a:solidFill>
                          <a:latin typeface="+mn-lt"/>
                          <a:ea typeface="+mn-ea"/>
                          <a:cs typeface="+mn-cs"/>
                        </a:rPr>
                        <a:t>%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6.00</a:t>
                      </a:r>
                      <a:r>
                        <a:rPr lang="en-GB" sz="900" b="1" i="0" u="none" strike="noStrike" kern="1200" baseline="0" dirty="0">
                          <a:solidFill>
                            <a:schemeClr val="tx2"/>
                          </a:solidFill>
                          <a:latin typeface="+mn-lt"/>
                          <a:ea typeface="+mn-ea"/>
                          <a:cs typeface="+mn-cs"/>
                        </a:rPr>
                        <a:t>% </a:t>
                      </a:r>
                      <a:endParaRPr lang="en-US" sz="900" b="1" i="0" u="none" strike="noStrike" kern="1200" baseline="0" noProof="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من 10,000 حتى 14,999</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8426368"/>
                  </a:ext>
                </a:extLst>
              </a:tr>
              <a:tr h="289052">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noProof="0" dirty="0">
                          <a:solidFill>
                            <a:schemeClr val="tx2"/>
                          </a:solidFill>
                          <a:latin typeface="+mn-lt"/>
                          <a:ea typeface="+mn-ea"/>
                          <a:cs typeface="+mn-cs"/>
                        </a:rPr>
                        <a:t>8.50</a:t>
                      </a:r>
                      <a:r>
                        <a:rPr lang="en-US" sz="900" b="1" i="0" u="none" strike="noStrike" kern="1200" baseline="0" noProof="0" dirty="0">
                          <a:solidFill>
                            <a:schemeClr val="tx2"/>
                          </a:solidFill>
                          <a:latin typeface="+mn-lt"/>
                          <a:ea typeface="+mn-ea"/>
                          <a:cs typeface="+mn-cs"/>
                        </a:rPr>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6.26</a:t>
                      </a:r>
                      <a:r>
                        <a:rPr lang="en-GB" sz="900" b="1" i="0" u="none" strike="noStrike" kern="1200" baseline="0" dirty="0">
                          <a:solidFill>
                            <a:schemeClr val="tx2"/>
                          </a:solidFill>
                          <a:latin typeface="+mn-lt"/>
                          <a:ea typeface="+mn-ea"/>
                          <a:cs typeface="+mn-cs"/>
                        </a:rPr>
                        <a:t>%</a:t>
                      </a:r>
                      <a:endParaRPr lang="en-US" sz="900" b="1" i="0" u="none" strike="noStrike" kern="1200" baseline="0" noProof="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من 5,000 الى 9,999</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8438780"/>
                  </a:ext>
                </a:extLst>
              </a:tr>
            </a:tbl>
          </a:graphicData>
        </a:graphic>
      </p:graphicFrame>
      <p:sp>
        <p:nvSpPr>
          <p:cNvPr id="23" name="Rectangle: Rounded Corners 22">
            <a:extLst>
              <a:ext uri="{FF2B5EF4-FFF2-40B4-BE49-F238E27FC236}">
                <a16:creationId xmlns:a16="http://schemas.microsoft.com/office/drawing/2014/main" id="{9F0E1B81-068A-AC08-84EA-C55183B82924}"/>
              </a:ext>
            </a:extLst>
          </p:cNvPr>
          <p:cNvSpPr/>
          <p:nvPr/>
        </p:nvSpPr>
        <p:spPr>
          <a:xfrm>
            <a:off x="5678159" y="1896559"/>
            <a:ext cx="6009411" cy="1357338"/>
          </a:xfrm>
          <a:prstGeom prst="roundRect">
            <a:avLst>
              <a:gd name="adj" fmla="val 20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DD65878-1F71-0964-B1EA-5AC6D55F9043}"/>
              </a:ext>
            </a:extLst>
          </p:cNvPr>
          <p:cNvSpPr/>
          <p:nvPr/>
        </p:nvSpPr>
        <p:spPr>
          <a:xfrm>
            <a:off x="2838402" y="1398827"/>
            <a:ext cx="8930541" cy="307777"/>
          </a:xfrm>
          <a:prstGeom prst="rect">
            <a:avLst/>
          </a:prstGeom>
        </p:spPr>
        <p:txBody>
          <a:bodyPr wrap="square">
            <a:spAutoFit/>
          </a:bodyPr>
          <a:lstStyle/>
          <a:p>
            <a:pPr marL="171450" indent="-171450" algn="justLow" rtl="1" fontAlgn="base">
              <a:buFont typeface="Arial" panose="020B0604020202020204" pitchFamily="34" charset="0"/>
              <a:buChar char="•"/>
            </a:pPr>
            <a:r>
              <a:rPr lang="ar-SA" sz="1400" dirty="0">
                <a:solidFill>
                  <a:schemeClr val="accent5">
                    <a:lumMod val="50000"/>
                  </a:schemeClr>
                </a:solidFill>
                <a:latin typeface="anb Apercu" panose="020B0503050601040103" pitchFamily="34" charset="0"/>
                <a:cs typeface="anb Apercu" panose="020B0503050601040103" pitchFamily="34" charset="0"/>
              </a:rPr>
              <a:t>تمويل </a:t>
            </a:r>
            <a:r>
              <a:rPr lang="ar-SA" sz="1400" dirty="0" err="1">
                <a:solidFill>
                  <a:schemeClr val="accent5">
                    <a:lumMod val="50000"/>
                  </a:schemeClr>
                </a:solidFill>
                <a:latin typeface="anb Apercu" panose="020B0503050601040103" pitchFamily="34" charset="0"/>
                <a:cs typeface="anb Apercu" panose="020B0503050601040103" pitchFamily="34" charset="0"/>
              </a:rPr>
              <a:t>التورق</a:t>
            </a:r>
            <a:r>
              <a:rPr lang="ar-SA" sz="1400" dirty="0">
                <a:solidFill>
                  <a:schemeClr val="accent5">
                    <a:lumMod val="50000"/>
                  </a:schemeClr>
                </a:solidFill>
                <a:latin typeface="anb Apercu" panose="020B0503050601040103" pitchFamily="34" charset="0"/>
                <a:cs typeface="anb Apercu" panose="020B0503050601040103" pitchFamily="34" charset="0"/>
              </a:rPr>
              <a:t> - يقوم العميل بشراء سلعة مملوكة للبنك، وبعد إتمام عملية الشراء يقوم العميل</a:t>
            </a:r>
            <a:r>
              <a:rPr lang="en-US" sz="1400" dirty="0">
                <a:solidFill>
                  <a:schemeClr val="accent5">
                    <a:lumMod val="50000"/>
                  </a:schemeClr>
                </a:solidFill>
                <a:latin typeface="anb Apercu" panose="020B0503050601040103" pitchFamily="34" charset="0"/>
                <a:cs typeface="anb Apercu" panose="020B0503050601040103" pitchFamily="34" charset="0"/>
              </a:rPr>
              <a:t> </a:t>
            </a:r>
            <a:r>
              <a:rPr lang="ar-SA" sz="1400" dirty="0">
                <a:solidFill>
                  <a:schemeClr val="accent5">
                    <a:lumMod val="50000"/>
                  </a:schemeClr>
                </a:solidFill>
                <a:latin typeface="anb Apercu" panose="020B0503050601040103" pitchFamily="34" charset="0"/>
                <a:cs typeface="anb Apercu" panose="020B0503050601040103" pitchFamily="34" charset="0"/>
              </a:rPr>
              <a:t>بتفويض </a:t>
            </a:r>
            <a:r>
              <a:rPr lang="en-US" sz="1400" dirty="0" err="1">
                <a:solidFill>
                  <a:schemeClr val="accent5">
                    <a:lumMod val="50000"/>
                  </a:schemeClr>
                </a:solidFill>
                <a:latin typeface="anb Apercu" panose="020B0503050601040103" pitchFamily="34" charset="0"/>
                <a:cs typeface="anb Apercu" panose="020B0503050601040103" pitchFamily="34" charset="0"/>
              </a:rPr>
              <a:t>anb</a:t>
            </a:r>
            <a:r>
              <a:rPr lang="ar-SA" sz="1400" dirty="0">
                <a:solidFill>
                  <a:schemeClr val="accent5">
                    <a:lumMod val="50000"/>
                  </a:schemeClr>
                </a:solidFill>
                <a:latin typeface="anb Apercu" panose="020B0503050601040103" pitchFamily="34" charset="0"/>
                <a:cs typeface="anb Apercu" panose="020B0503050601040103" pitchFamily="34" charset="0"/>
              </a:rPr>
              <a:t> بالبيع نيابة عنه.</a:t>
            </a:r>
          </a:p>
        </p:txBody>
      </p:sp>
      <p:sp>
        <p:nvSpPr>
          <p:cNvPr id="2" name="Rectangle: Rounded Corners 1">
            <a:extLst>
              <a:ext uri="{FF2B5EF4-FFF2-40B4-BE49-F238E27FC236}">
                <a16:creationId xmlns:a16="http://schemas.microsoft.com/office/drawing/2014/main" id="{A8BDACD0-94EF-2A88-CD29-B71FB7DE764C}"/>
              </a:ext>
            </a:extLst>
          </p:cNvPr>
          <p:cNvSpPr/>
          <p:nvPr/>
        </p:nvSpPr>
        <p:spPr>
          <a:xfrm>
            <a:off x="5678147" y="3549661"/>
            <a:ext cx="6009410" cy="501914"/>
          </a:xfrm>
          <a:prstGeom prst="roundRect">
            <a:avLst>
              <a:gd name="adj" fmla="val 5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E55C9F7C-F6CD-8226-C0D6-BF260B96138F}"/>
              </a:ext>
            </a:extLst>
          </p:cNvPr>
          <p:cNvGraphicFramePr>
            <a:graphicFrameLocks noGrp="1"/>
          </p:cNvGraphicFramePr>
          <p:nvPr>
            <p:extLst>
              <p:ext uri="{D42A27DB-BD31-4B8C-83A1-F6EECF244321}">
                <p14:modId xmlns:p14="http://schemas.microsoft.com/office/powerpoint/2010/main" val="2555348173"/>
              </p:ext>
            </p:extLst>
          </p:nvPr>
        </p:nvGraphicFramePr>
        <p:xfrm>
          <a:off x="5678141" y="3542641"/>
          <a:ext cx="6009411" cy="1052359"/>
        </p:xfrm>
        <a:graphic>
          <a:graphicData uri="http://schemas.openxmlformats.org/drawingml/2006/table">
            <a:tbl>
              <a:tblPr firstRow="1" bandRow="1">
                <a:tableStyleId>{5C22544A-7EE6-4342-B048-85BDC9FD1C3A}</a:tableStyleId>
              </a:tblPr>
              <a:tblGrid>
                <a:gridCol w="2003137">
                  <a:extLst>
                    <a:ext uri="{9D8B030D-6E8A-4147-A177-3AD203B41FA5}">
                      <a16:colId xmlns:a16="http://schemas.microsoft.com/office/drawing/2014/main" val="3635407217"/>
                    </a:ext>
                  </a:extLst>
                </a:gridCol>
                <a:gridCol w="1157917">
                  <a:extLst>
                    <a:ext uri="{9D8B030D-6E8A-4147-A177-3AD203B41FA5}">
                      <a16:colId xmlns:a16="http://schemas.microsoft.com/office/drawing/2014/main" val="1609444353"/>
                    </a:ext>
                  </a:extLst>
                </a:gridCol>
                <a:gridCol w="2848357">
                  <a:extLst>
                    <a:ext uri="{9D8B030D-6E8A-4147-A177-3AD203B41FA5}">
                      <a16:colId xmlns:a16="http://schemas.microsoft.com/office/drawing/2014/main" val="750203754"/>
                    </a:ext>
                  </a:extLst>
                </a:gridCol>
              </a:tblGrid>
              <a:tr h="512889">
                <a:tc>
                  <a:txBody>
                    <a:bodyPr/>
                    <a:lstStyle/>
                    <a:p>
                      <a:pPr marL="0" marR="0" algn="ctr" rtl="0">
                        <a:lnSpc>
                          <a:spcPct val="107000"/>
                        </a:lnSpc>
                        <a:spcBef>
                          <a:spcPts val="0"/>
                        </a:spcBef>
                        <a:spcAft>
                          <a:spcPts val="800"/>
                        </a:spcAft>
                      </a:pPr>
                      <a:r>
                        <a:rPr lang="ar-SA" sz="10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هامش الربح </a:t>
                      </a:r>
                    </a:p>
                    <a:p>
                      <a:pPr marL="0" marR="0" algn="ctr" rtl="0">
                        <a:lnSpc>
                          <a:spcPct val="107000"/>
                        </a:lnSpc>
                        <a:spcBef>
                          <a:spcPts val="0"/>
                        </a:spcBef>
                        <a:spcAft>
                          <a:spcPts val="800"/>
                        </a:spcAft>
                      </a:pPr>
                      <a:r>
                        <a:rPr lang="ar-SA" sz="10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لإعادة التمويل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0">
                        <a:lnSpc>
                          <a:spcPct val="107000"/>
                        </a:lnSpc>
                        <a:spcBef>
                          <a:spcPts val="0"/>
                        </a:spcBef>
                        <a:spcAft>
                          <a:spcPts val="800"/>
                        </a:spcAft>
                      </a:pPr>
                      <a:r>
                        <a:rPr lang="ar-SA" sz="10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هامش الربح</a:t>
                      </a:r>
                    </a:p>
                    <a:p>
                      <a:pPr marL="0" marR="0" algn="ctr" rtl="0">
                        <a:lnSpc>
                          <a:spcPct val="107000"/>
                        </a:lnSpc>
                        <a:spcBef>
                          <a:spcPts val="0"/>
                        </a:spcBef>
                        <a:spcAft>
                          <a:spcPts val="800"/>
                        </a:spcAft>
                      </a:pPr>
                      <a:r>
                        <a:rPr lang="ar-SA" sz="10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التمويل الجديد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0">
                        <a:lnSpc>
                          <a:spcPct val="107000"/>
                        </a:lnSpc>
                        <a:spcBef>
                          <a:spcPts val="0"/>
                        </a:spcBef>
                        <a:spcAft>
                          <a:spcPts val="800"/>
                        </a:spcAft>
                      </a:pPr>
                      <a:r>
                        <a:rPr lang="ar-SA" sz="10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شريحة الرواتب للتمويل الجديد (قطاع حكومي وشبه حكومي للعملاء الغير سعوديين - المكافأة تغطي اعلى من 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3418500"/>
                  </a:ext>
                </a:extLst>
              </a:tr>
              <a:tr h="269735">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6.00</a:t>
                      </a:r>
                      <a:r>
                        <a:rPr lang="en-GB" sz="900" b="1" i="0" u="none" strike="noStrike" kern="1200" baseline="0" dirty="0">
                          <a:solidFill>
                            <a:schemeClr val="tx2"/>
                          </a:solidFill>
                          <a:latin typeface="+mn-lt"/>
                          <a:ea typeface="+mn-ea"/>
                          <a:cs typeface="+mn-cs"/>
                        </a:rPr>
                        <a:t>% </a:t>
                      </a:r>
                      <a:endParaRPr lang="en-US" sz="900" b="1" i="0" u="none" strike="noStrike" kern="1200" baseline="0" noProof="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5.00</a:t>
                      </a:r>
                      <a:r>
                        <a:rPr lang="en-GB" sz="900" b="1" i="0" u="none" strike="noStrike" kern="1200" baseline="0" dirty="0">
                          <a:solidFill>
                            <a:schemeClr val="tx2"/>
                          </a:solidFill>
                          <a:latin typeface="+mn-lt"/>
                          <a:ea typeface="+mn-ea"/>
                          <a:cs typeface="+mn-cs"/>
                        </a:rPr>
                        <a:t>%</a:t>
                      </a:r>
                      <a:endParaRPr lang="en-US" sz="900" b="1"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القطاع الحكومي من 5,000 وأعلى</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7438131"/>
                  </a:ext>
                </a:extLst>
              </a:tr>
              <a:tr h="269735">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5.50</a:t>
                      </a:r>
                      <a:r>
                        <a:rPr lang="en-GB" sz="900" b="1" i="0" u="none" strike="noStrike" kern="1200" baseline="0" dirty="0">
                          <a:solidFill>
                            <a:schemeClr val="tx2"/>
                          </a:solidFill>
                          <a:latin typeface="+mn-lt"/>
                          <a:ea typeface="+mn-ea"/>
                          <a:cs typeface="+mn-cs"/>
                        </a:rPr>
                        <a:t>%</a:t>
                      </a:r>
                      <a:endParaRPr lang="en-US" sz="900" b="1"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4.50</a:t>
                      </a:r>
                      <a:r>
                        <a:rPr lang="en-GB" sz="900" b="1" i="0" u="none" strike="noStrike" kern="1200" baseline="0" dirty="0">
                          <a:solidFill>
                            <a:schemeClr val="tx2"/>
                          </a:solidFill>
                          <a:latin typeface="+mn-lt"/>
                          <a:ea typeface="+mn-ea"/>
                          <a:cs typeface="+mn-cs"/>
                        </a:rPr>
                        <a:t>%</a:t>
                      </a:r>
                      <a:endParaRPr lang="en-US" sz="900" b="1"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القطاع الشبه حكومي من 5,000 وأعلى</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93172"/>
                  </a:ext>
                </a:extLst>
              </a:tr>
            </a:tbl>
          </a:graphicData>
        </a:graphic>
      </p:graphicFrame>
      <p:sp>
        <p:nvSpPr>
          <p:cNvPr id="3" name="Rectangle: Rounded Corners 2">
            <a:extLst>
              <a:ext uri="{FF2B5EF4-FFF2-40B4-BE49-F238E27FC236}">
                <a16:creationId xmlns:a16="http://schemas.microsoft.com/office/drawing/2014/main" id="{59AE7318-4BE8-8883-7891-827BA9133607}"/>
              </a:ext>
            </a:extLst>
          </p:cNvPr>
          <p:cNvSpPr/>
          <p:nvPr/>
        </p:nvSpPr>
        <p:spPr>
          <a:xfrm>
            <a:off x="5678147" y="4934440"/>
            <a:ext cx="6009410" cy="501914"/>
          </a:xfrm>
          <a:prstGeom prst="roundRect">
            <a:avLst>
              <a:gd name="adj" fmla="val 5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45C93CA0-EC0F-9059-D4A7-8AA57FC4F4B6}"/>
              </a:ext>
            </a:extLst>
          </p:cNvPr>
          <p:cNvGraphicFramePr>
            <a:graphicFrameLocks noGrp="1"/>
          </p:cNvGraphicFramePr>
          <p:nvPr>
            <p:extLst>
              <p:ext uri="{D42A27DB-BD31-4B8C-83A1-F6EECF244321}">
                <p14:modId xmlns:p14="http://schemas.microsoft.com/office/powerpoint/2010/main" val="994592250"/>
              </p:ext>
            </p:extLst>
          </p:nvPr>
        </p:nvGraphicFramePr>
        <p:xfrm>
          <a:off x="5678141" y="4927420"/>
          <a:ext cx="6009411" cy="782624"/>
        </p:xfrm>
        <a:graphic>
          <a:graphicData uri="http://schemas.openxmlformats.org/drawingml/2006/table">
            <a:tbl>
              <a:tblPr firstRow="1" bandRow="1">
                <a:tableStyleId>{5C22544A-7EE6-4342-B048-85BDC9FD1C3A}</a:tableStyleId>
              </a:tblPr>
              <a:tblGrid>
                <a:gridCol w="2003137">
                  <a:extLst>
                    <a:ext uri="{9D8B030D-6E8A-4147-A177-3AD203B41FA5}">
                      <a16:colId xmlns:a16="http://schemas.microsoft.com/office/drawing/2014/main" val="3635407217"/>
                    </a:ext>
                  </a:extLst>
                </a:gridCol>
                <a:gridCol w="1156967">
                  <a:extLst>
                    <a:ext uri="{9D8B030D-6E8A-4147-A177-3AD203B41FA5}">
                      <a16:colId xmlns:a16="http://schemas.microsoft.com/office/drawing/2014/main" val="1609444353"/>
                    </a:ext>
                  </a:extLst>
                </a:gridCol>
                <a:gridCol w="2849307">
                  <a:extLst>
                    <a:ext uri="{9D8B030D-6E8A-4147-A177-3AD203B41FA5}">
                      <a16:colId xmlns:a16="http://schemas.microsoft.com/office/drawing/2014/main" val="750203754"/>
                    </a:ext>
                  </a:extLst>
                </a:gridCol>
              </a:tblGrid>
              <a:tr h="512889">
                <a:tc>
                  <a:txBody>
                    <a:bodyPr/>
                    <a:lstStyle/>
                    <a:p>
                      <a:pPr marL="0" marR="0" algn="ctr" rtl="0">
                        <a:lnSpc>
                          <a:spcPct val="107000"/>
                        </a:lnSpc>
                        <a:spcBef>
                          <a:spcPts val="0"/>
                        </a:spcBef>
                        <a:spcAft>
                          <a:spcPts val="800"/>
                        </a:spcAft>
                      </a:pPr>
                      <a:r>
                        <a:rPr lang="ar-SA" sz="10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هامش الربح </a:t>
                      </a:r>
                    </a:p>
                    <a:p>
                      <a:pPr marL="0" marR="0" algn="ctr" rtl="0">
                        <a:lnSpc>
                          <a:spcPct val="107000"/>
                        </a:lnSpc>
                        <a:spcBef>
                          <a:spcPts val="0"/>
                        </a:spcBef>
                        <a:spcAft>
                          <a:spcPts val="800"/>
                        </a:spcAft>
                      </a:pPr>
                      <a:r>
                        <a:rPr lang="ar-SA" sz="10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لإعادة التمويل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0">
                        <a:lnSpc>
                          <a:spcPct val="107000"/>
                        </a:lnSpc>
                        <a:spcBef>
                          <a:spcPts val="0"/>
                        </a:spcBef>
                        <a:spcAft>
                          <a:spcPts val="800"/>
                        </a:spcAft>
                      </a:pPr>
                      <a:r>
                        <a:rPr lang="ar-SA" sz="10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هامش الربح</a:t>
                      </a:r>
                    </a:p>
                    <a:p>
                      <a:pPr marL="0" marR="0" algn="ctr" rtl="0">
                        <a:lnSpc>
                          <a:spcPct val="107000"/>
                        </a:lnSpc>
                        <a:spcBef>
                          <a:spcPts val="0"/>
                        </a:spcBef>
                        <a:spcAft>
                          <a:spcPts val="800"/>
                        </a:spcAft>
                      </a:pPr>
                      <a:r>
                        <a:rPr lang="ar-SA" sz="10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التمويل الجديد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0">
                        <a:lnSpc>
                          <a:spcPct val="107000"/>
                        </a:lnSpc>
                        <a:spcBef>
                          <a:spcPts val="0"/>
                        </a:spcBef>
                        <a:spcAft>
                          <a:spcPts val="800"/>
                        </a:spcAft>
                      </a:pPr>
                      <a:r>
                        <a:rPr lang="ar-SA" sz="10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شريحة الرواتب للتمويل الجديد (قطاع حكومي وشبه حكومي للعملاء الغير سعوديين – بدون مكافأة نهاية الخدمة)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3418500"/>
                  </a:ext>
                </a:extLst>
              </a:tr>
              <a:tr h="269735">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7.25</a:t>
                      </a:r>
                      <a:r>
                        <a:rPr lang="en-GB" sz="900" b="1" i="0" u="none" strike="noStrike" kern="1200" baseline="0" dirty="0">
                          <a:solidFill>
                            <a:schemeClr val="tx2"/>
                          </a:solidFill>
                          <a:latin typeface="+mn-lt"/>
                          <a:ea typeface="+mn-ea"/>
                          <a:cs typeface="+mn-cs"/>
                        </a:rPr>
                        <a:t>% </a:t>
                      </a:r>
                      <a:endParaRPr lang="en-US" sz="900" b="1" i="0" u="none" strike="noStrike" kern="1200" baseline="0" noProof="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6.75</a:t>
                      </a:r>
                      <a:r>
                        <a:rPr lang="en-GB" sz="900" b="1" i="0" u="none" strike="noStrike" kern="1200" baseline="0" dirty="0">
                          <a:solidFill>
                            <a:schemeClr val="tx2"/>
                          </a:solidFill>
                          <a:latin typeface="+mn-lt"/>
                          <a:ea typeface="+mn-ea"/>
                          <a:cs typeface="+mn-cs"/>
                        </a:rPr>
                        <a:t>%</a:t>
                      </a:r>
                      <a:endParaRPr lang="en-US" sz="900" b="1"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kern="1200" dirty="0">
                          <a:solidFill>
                            <a:schemeClr val="tx1"/>
                          </a:solidFill>
                          <a:effectLst/>
                          <a:latin typeface="anb Apercu" panose="020B0503050601040103" pitchFamily="34" charset="0"/>
                          <a:ea typeface="+mn-ea"/>
                          <a:cs typeface="anb Apercu" panose="020B0503050601040103" pitchFamily="34" charset="0"/>
                        </a:rPr>
                        <a:t>من 5,000 وأعلى</a:t>
                      </a:r>
                      <a:endParaRPr lang="en-US" sz="900" b="1" kern="1200" dirty="0">
                        <a:solidFill>
                          <a:schemeClr val="tx1"/>
                        </a:solidFill>
                        <a:effectLst/>
                        <a:latin typeface="anb Apercu" panose="020B0503050601040103" pitchFamily="34" charset="0"/>
                        <a:ea typeface="+mn-ea"/>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7438131"/>
                  </a:ext>
                </a:extLst>
              </a:tr>
            </a:tbl>
          </a:graphicData>
        </a:graphic>
      </p:graphicFrame>
      <p:sp>
        <p:nvSpPr>
          <p:cNvPr id="7" name="TextBox 6">
            <a:extLst>
              <a:ext uri="{FF2B5EF4-FFF2-40B4-BE49-F238E27FC236}">
                <a16:creationId xmlns:a16="http://schemas.microsoft.com/office/drawing/2014/main" id="{1AF8B301-4FEA-55A3-799C-527C4C094816}"/>
              </a:ext>
            </a:extLst>
          </p:cNvPr>
          <p:cNvSpPr txBox="1"/>
          <p:nvPr/>
        </p:nvSpPr>
        <p:spPr>
          <a:xfrm>
            <a:off x="10115570" y="6065303"/>
            <a:ext cx="1571982" cy="507831"/>
          </a:xfrm>
          <a:prstGeom prst="rect">
            <a:avLst/>
          </a:prstGeom>
          <a:noFill/>
        </p:spPr>
        <p:txBody>
          <a:bodyPr wrap="square">
            <a:spAutoFit/>
          </a:bodyPr>
          <a:lstStyle/>
          <a:p>
            <a:pPr marR="0" algn="r" rtl="1">
              <a:spcBef>
                <a:spcPts val="0"/>
              </a:spcBef>
              <a:spcAft>
                <a:spcPts val="0"/>
              </a:spcAft>
            </a:pPr>
            <a:r>
              <a:rPr lang="ar-SA" sz="900" b="1" dirty="0">
                <a:latin typeface="+mj-lt"/>
              </a:rPr>
              <a:t>تطبق الشروط والاحكام</a:t>
            </a:r>
          </a:p>
          <a:p>
            <a:pPr algn="r" rtl="1"/>
            <a:r>
              <a:rPr lang="ar-SA" altLang="en-US" sz="900" b="1" dirty="0">
                <a:latin typeface="+mj-lt"/>
              </a:rPr>
              <a:t>العرض ينتهي بتاريخ 15/03/2026</a:t>
            </a:r>
          </a:p>
          <a:p>
            <a:pPr marR="0" algn="r" rtl="1">
              <a:spcBef>
                <a:spcPts val="0"/>
              </a:spcBef>
              <a:spcAft>
                <a:spcPts val="0"/>
              </a:spcAft>
            </a:pPr>
            <a:r>
              <a:rPr lang="ar-SA" sz="900" b="1" dirty="0">
                <a:latin typeface="+mj-lt"/>
              </a:rPr>
              <a:t> </a:t>
            </a:r>
            <a:r>
              <a:rPr lang="en-US" sz="900" b="1" dirty="0">
                <a:latin typeface="+mj-lt"/>
              </a:rPr>
              <a:t>  </a:t>
            </a:r>
          </a:p>
        </p:txBody>
      </p:sp>
      <p:sp>
        <p:nvSpPr>
          <p:cNvPr id="12" name="Text Placeholder 2">
            <a:extLst>
              <a:ext uri="{FF2B5EF4-FFF2-40B4-BE49-F238E27FC236}">
                <a16:creationId xmlns:a16="http://schemas.microsoft.com/office/drawing/2014/main" id="{6B3EE8D4-A65A-8650-D943-A21EA5ECEB99}"/>
              </a:ext>
            </a:extLst>
          </p:cNvPr>
          <p:cNvSpPr>
            <a:spLocks noGrp="1"/>
          </p:cNvSpPr>
          <p:nvPr/>
        </p:nvSpPr>
        <p:spPr>
          <a:xfrm flipH="1">
            <a:off x="11687552" y="6065303"/>
            <a:ext cx="146678" cy="154796"/>
          </a:xfrm>
          <a:prstGeom prst="rect">
            <a:avLst/>
          </a:pr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00" kern="1200">
                <a:solidFill>
                  <a:schemeClr val="tx1">
                    <a:alpha val="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a:solidFill>
                  <a:srgbClr val="FFFFFF"/>
                </a:solidFill>
              </a:rPr>
              <a:t>- رسوم السنوية منافسة جدا.</a:t>
            </a:r>
            <a:endParaRPr lang="ar-SA" dirty="0">
              <a:solidFill>
                <a:srgbClr val="FFFFFF"/>
              </a:solidFill>
            </a:endParaRPr>
          </a:p>
        </p:txBody>
      </p:sp>
      <p:sp>
        <p:nvSpPr>
          <p:cNvPr id="13" name="Footer Placeholder 12">
            <a:extLst>
              <a:ext uri="{FF2B5EF4-FFF2-40B4-BE49-F238E27FC236}">
                <a16:creationId xmlns:a16="http://schemas.microsoft.com/office/drawing/2014/main" id="{176B6C93-E29E-24A6-D0DB-F840A24E829F}"/>
              </a:ext>
            </a:extLst>
          </p:cNvPr>
          <p:cNvSpPr>
            <a:spLocks noGrp="1"/>
          </p:cNvSpPr>
          <p:nvPr>
            <p:ph type="ftr" sz="quarter" idx="3"/>
          </p:nvPr>
        </p:nvSpPr>
        <p:spPr>
          <a:xfrm>
            <a:off x="4417834" y="6142701"/>
            <a:ext cx="5551058" cy="365125"/>
          </a:xfrm>
        </p:spPr>
        <p:txBody>
          <a:bodyPr/>
          <a:lstStyle/>
          <a:p>
            <a:pPr algn="r"/>
            <a:r>
              <a:rPr lang="en-US" noProof="0" dirty="0"/>
              <a:t>This document is classified as Confidential. by ANB-PDC-CENTRAL\61734 on Monday, January 5, 2026 11:38:16 AM</a:t>
            </a:r>
            <a:endParaRPr lang="ar-SA" noProof="0" dirty="0"/>
          </a:p>
        </p:txBody>
      </p:sp>
    </p:spTree>
    <p:extLst>
      <p:ext uri="{BB962C8B-B14F-4D97-AF65-F5344CB8AC3E}">
        <p14:creationId xmlns:p14="http://schemas.microsoft.com/office/powerpoint/2010/main" val="1187009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D24AFA-C93E-4F54-A87F-E82DF46BAECF}"/>
              </a:ext>
            </a:extLst>
          </p:cNvPr>
          <p:cNvSpPr>
            <a:spLocks noGrp="1"/>
          </p:cNvSpPr>
          <p:nvPr>
            <p:ph type="body" sz="quarter" idx="44"/>
          </p:nvPr>
        </p:nvSpPr>
        <p:spPr/>
        <p:txBody>
          <a:bodyPr/>
          <a:lstStyle/>
          <a:p>
            <a:endParaRPr lang="en-US"/>
          </a:p>
        </p:txBody>
      </p:sp>
      <p:sp>
        <p:nvSpPr>
          <p:cNvPr id="15" name="Rectangle 14">
            <a:extLst>
              <a:ext uri="{FF2B5EF4-FFF2-40B4-BE49-F238E27FC236}">
                <a16:creationId xmlns:a16="http://schemas.microsoft.com/office/drawing/2014/main" id="{E4EF6AAC-8F8C-4343-BDB8-0CBCFB3DF812}"/>
              </a:ext>
            </a:extLst>
          </p:cNvPr>
          <p:cNvSpPr/>
          <p:nvPr/>
        </p:nvSpPr>
        <p:spPr>
          <a:xfrm>
            <a:off x="9620336" y="584266"/>
            <a:ext cx="2092239" cy="369332"/>
          </a:xfrm>
          <a:prstGeom prst="rect">
            <a:avLst/>
          </a:prstGeom>
        </p:spPr>
        <p:txBody>
          <a:bodyPr wrap="none">
            <a:spAutoFit/>
          </a:bodyPr>
          <a:lstStyle/>
          <a:p>
            <a:pPr algn="r" rtl="1"/>
            <a:r>
              <a:rPr lang="ar-SA" b="1" dirty="0">
                <a:solidFill>
                  <a:srgbClr val="0077ED"/>
                </a:solidFill>
                <a:latin typeface="anb Apercu" panose="020B0503050601040103" pitchFamily="34" charset="0"/>
                <a:ea typeface="GE SS Two Light" panose="020A0503020102020204" pitchFamily="18" charset="-78"/>
                <a:cs typeface="anb Apercu" panose="020B0503050601040103" pitchFamily="34" charset="0"/>
              </a:rPr>
              <a:t>برامج التمويل التأجيري</a:t>
            </a:r>
            <a:endParaRPr lang="en-US" b="1" dirty="0">
              <a:solidFill>
                <a:srgbClr val="0077ED"/>
              </a:solidFill>
              <a:latin typeface="anb Apercu" panose="020B0503050601040103" pitchFamily="34" charset="0"/>
              <a:cs typeface="anb Apercu" panose="020B0503050601040103" pitchFamily="34" charset="0"/>
            </a:endParaRPr>
          </a:p>
        </p:txBody>
      </p:sp>
      <p:sp>
        <p:nvSpPr>
          <p:cNvPr id="17" name="TextBox 16">
            <a:extLst>
              <a:ext uri="{FF2B5EF4-FFF2-40B4-BE49-F238E27FC236}">
                <a16:creationId xmlns:a16="http://schemas.microsoft.com/office/drawing/2014/main" id="{D7944ADF-915D-47AB-9855-33CEBA05E8CC}"/>
              </a:ext>
            </a:extLst>
          </p:cNvPr>
          <p:cNvSpPr txBox="1"/>
          <p:nvPr/>
        </p:nvSpPr>
        <p:spPr>
          <a:xfrm>
            <a:off x="6880355" y="1427054"/>
            <a:ext cx="4537166" cy="4555472"/>
          </a:xfrm>
          <a:prstGeom prst="rect">
            <a:avLst/>
          </a:prstGeom>
          <a:noFill/>
        </p:spPr>
        <p:txBody>
          <a:bodyPr wrap="square" lIns="0" tIns="0" rIns="0" bIns="0" rtlCol="0" anchor="ctr">
            <a:noAutofit/>
          </a:bodyPr>
          <a:lstStyle/>
          <a:p>
            <a:pPr marL="285750" marR="0" lvl="0" indent="-285750" algn="r" rtl="1">
              <a:lnSpc>
                <a:spcPct val="107000"/>
              </a:lnSpc>
              <a:spcBef>
                <a:spcPts val="0"/>
              </a:spcBef>
              <a:spcAft>
                <a:spcPts val="800"/>
              </a:spcAft>
              <a:buSzPts val="1100"/>
              <a:buFont typeface="Arial" panose="020B0604020202020204" pitchFamily="34" charset="0"/>
              <a:buChar char="•"/>
            </a:pPr>
            <a:r>
              <a:rPr lang="ar-SA" sz="1400" dirty="0">
                <a:solidFill>
                  <a:schemeClr val="accent5">
                    <a:lumMod val="50000"/>
                  </a:schemeClr>
                </a:solidFill>
                <a:latin typeface="anb Apercu" panose="020B0503050601040103" pitchFamily="34" charset="0"/>
                <a:cs typeface="anb Apercu" panose="020B0503050601040103" pitchFamily="34" charset="0"/>
              </a:rPr>
              <a:t>متوافق مع أحكام الشريعة الإسلامية</a:t>
            </a:r>
            <a:endParaRPr lang="en-US" sz="1400" dirty="0">
              <a:solidFill>
                <a:schemeClr val="accent5">
                  <a:lumMod val="50000"/>
                </a:schemeClr>
              </a:solidFill>
              <a:latin typeface="anb Apercu" panose="020B0503050601040103" pitchFamily="34" charset="0"/>
              <a:cs typeface="anb Apercu" panose="020B0503050601040103" pitchFamily="34" charset="0"/>
            </a:endParaRPr>
          </a:p>
          <a:p>
            <a:pPr marL="285750" marR="0" lvl="0" indent="-285750" algn="r" rtl="1">
              <a:lnSpc>
                <a:spcPct val="107000"/>
              </a:lnSpc>
              <a:spcBef>
                <a:spcPts val="0"/>
              </a:spcBef>
              <a:spcAft>
                <a:spcPts val="800"/>
              </a:spcAft>
              <a:buSzPts val="1100"/>
              <a:buFont typeface="Arial" panose="020B0604020202020204" pitchFamily="34" charset="0"/>
              <a:buChar char="•"/>
            </a:pPr>
            <a:r>
              <a:rPr lang="ar-SA" sz="1400" dirty="0">
                <a:solidFill>
                  <a:schemeClr val="accent5">
                    <a:lumMod val="50000"/>
                  </a:schemeClr>
                </a:solidFill>
                <a:latin typeface="anb Apercu" panose="020B0503050601040103" pitchFamily="34" charset="0"/>
                <a:cs typeface="anb Apercu" panose="020B0503050601040103" pitchFamily="34" charset="0"/>
              </a:rPr>
              <a:t>سهولة الإجراءات، وتنفيذها في زمن قياسي دون الحاجة لزيارة الفرع</a:t>
            </a:r>
            <a:endParaRPr lang="en-US" sz="1400" dirty="0">
              <a:solidFill>
                <a:schemeClr val="accent5">
                  <a:lumMod val="50000"/>
                </a:schemeClr>
              </a:solidFill>
              <a:latin typeface="anb Apercu" panose="020B0503050601040103" pitchFamily="34" charset="0"/>
              <a:cs typeface="anb Apercu" panose="020B0503050601040103" pitchFamily="34" charset="0"/>
            </a:endParaRPr>
          </a:p>
          <a:p>
            <a:pPr marL="285750" marR="0" lvl="0" indent="-285750" algn="r" rtl="1">
              <a:lnSpc>
                <a:spcPct val="107000"/>
              </a:lnSpc>
              <a:spcBef>
                <a:spcPts val="0"/>
              </a:spcBef>
              <a:spcAft>
                <a:spcPts val="800"/>
              </a:spcAft>
              <a:buSzPts val="1100"/>
              <a:buFont typeface="Arial" panose="020B0604020202020204" pitchFamily="34" charset="0"/>
              <a:buChar char="•"/>
            </a:pPr>
            <a:r>
              <a:rPr lang="ar-SA" sz="1400" dirty="0">
                <a:solidFill>
                  <a:schemeClr val="accent5">
                    <a:lumMod val="50000"/>
                  </a:schemeClr>
                </a:solidFill>
                <a:latin typeface="anb Apercu" panose="020B0503050601040103" pitchFamily="34" charset="0"/>
                <a:cs typeface="anb Apercu" panose="020B0503050601040103" pitchFamily="34" charset="0"/>
              </a:rPr>
              <a:t>رفع الطلب وتوقيع المستندات الكترونيا</a:t>
            </a:r>
            <a:endParaRPr lang="en-US" sz="1400" dirty="0">
              <a:solidFill>
                <a:schemeClr val="accent5">
                  <a:lumMod val="50000"/>
                </a:schemeClr>
              </a:solidFill>
              <a:latin typeface="anb Apercu" panose="020B0503050601040103" pitchFamily="34" charset="0"/>
              <a:cs typeface="anb Apercu" panose="020B0503050601040103" pitchFamily="34" charset="0"/>
            </a:endParaRPr>
          </a:p>
          <a:p>
            <a:pPr marL="285750" marR="0" lvl="0" indent="-285750" algn="r" rtl="1">
              <a:lnSpc>
                <a:spcPct val="107000"/>
              </a:lnSpc>
              <a:spcBef>
                <a:spcPts val="0"/>
              </a:spcBef>
              <a:spcAft>
                <a:spcPts val="800"/>
              </a:spcAft>
              <a:buSzPts val="1100"/>
              <a:buFont typeface="Arial" panose="020B0604020202020204" pitchFamily="34" charset="0"/>
              <a:buChar char="•"/>
            </a:pPr>
            <a:r>
              <a:rPr lang="ar-SA" sz="1400" dirty="0">
                <a:solidFill>
                  <a:schemeClr val="accent5">
                    <a:lumMod val="50000"/>
                  </a:schemeClr>
                </a:solidFill>
                <a:latin typeface="anb Apercu" panose="020B0503050601040103" pitchFamily="34" charset="0"/>
                <a:cs typeface="anb Apercu" panose="020B0503050601040103" pitchFamily="34" charset="0"/>
              </a:rPr>
              <a:t>هامش ربح مميز</a:t>
            </a:r>
            <a:endParaRPr lang="en-US" sz="1400" dirty="0">
              <a:solidFill>
                <a:schemeClr val="accent5">
                  <a:lumMod val="50000"/>
                </a:schemeClr>
              </a:solidFill>
              <a:latin typeface="anb Apercu" panose="020B0503050601040103" pitchFamily="34" charset="0"/>
              <a:cs typeface="anb Apercu" panose="020B0503050601040103" pitchFamily="34" charset="0"/>
            </a:endParaRPr>
          </a:p>
          <a:p>
            <a:pPr marL="285750" marR="0" lvl="0" indent="-285750" algn="r" rtl="1">
              <a:lnSpc>
                <a:spcPct val="107000"/>
              </a:lnSpc>
              <a:spcBef>
                <a:spcPts val="0"/>
              </a:spcBef>
              <a:spcAft>
                <a:spcPts val="800"/>
              </a:spcAft>
              <a:buSzPts val="1100"/>
              <a:buFont typeface="Arial" panose="020B0604020202020204" pitchFamily="34" charset="0"/>
              <a:buChar char="•"/>
            </a:pPr>
            <a:r>
              <a:rPr lang="ar-SA" sz="1400" dirty="0">
                <a:solidFill>
                  <a:schemeClr val="accent5">
                    <a:lumMod val="50000"/>
                  </a:schemeClr>
                </a:solidFill>
                <a:latin typeface="anb Apercu" panose="020B0503050601040103" pitchFamily="34" charset="0"/>
                <a:cs typeface="anb Apercu" panose="020B0503050601040103" pitchFamily="34" charset="0"/>
              </a:rPr>
              <a:t>خدمات ما بعد البيع </a:t>
            </a:r>
            <a:endParaRPr lang="en-US" sz="1400" dirty="0">
              <a:solidFill>
                <a:schemeClr val="accent5">
                  <a:lumMod val="50000"/>
                </a:schemeClr>
              </a:solidFill>
              <a:latin typeface="anb Apercu" panose="020B0503050601040103" pitchFamily="34" charset="0"/>
              <a:cs typeface="anb Apercu" panose="020B0503050601040103" pitchFamily="34" charset="0"/>
            </a:endParaRPr>
          </a:p>
          <a:p>
            <a:pPr marL="285750" marR="0" lvl="0" indent="-285750" algn="r" rtl="1">
              <a:lnSpc>
                <a:spcPct val="107000"/>
              </a:lnSpc>
              <a:spcBef>
                <a:spcPts val="0"/>
              </a:spcBef>
              <a:spcAft>
                <a:spcPts val="800"/>
              </a:spcAft>
              <a:buSzPts val="1100"/>
              <a:buFont typeface="Arial" panose="020B0604020202020204" pitchFamily="34" charset="0"/>
              <a:buChar char="•"/>
            </a:pPr>
            <a:r>
              <a:rPr lang="ar-SA" sz="1400" dirty="0">
                <a:solidFill>
                  <a:schemeClr val="accent5">
                    <a:lumMod val="50000"/>
                  </a:schemeClr>
                </a:solidFill>
                <a:latin typeface="anb Apercu" panose="020B0503050601040103" pitchFamily="34" charset="0"/>
                <a:cs typeface="anb Apercu" panose="020B0503050601040103" pitchFamily="34" charset="0"/>
              </a:rPr>
              <a:t>مبلغ تمويل يصل إلى مليون ريال</a:t>
            </a:r>
            <a:endParaRPr lang="en-US" sz="1400" dirty="0">
              <a:solidFill>
                <a:schemeClr val="accent5">
                  <a:lumMod val="50000"/>
                </a:schemeClr>
              </a:solidFill>
              <a:latin typeface="anb Apercu" panose="020B0503050601040103" pitchFamily="34" charset="0"/>
              <a:cs typeface="anb Apercu" panose="020B0503050601040103" pitchFamily="34" charset="0"/>
            </a:endParaRPr>
          </a:p>
          <a:p>
            <a:pPr marL="285750" marR="0" lvl="0" indent="-285750" algn="r" rtl="1">
              <a:lnSpc>
                <a:spcPct val="107000"/>
              </a:lnSpc>
              <a:spcBef>
                <a:spcPts val="0"/>
              </a:spcBef>
              <a:spcAft>
                <a:spcPts val="800"/>
              </a:spcAft>
              <a:buSzPts val="1100"/>
              <a:buFont typeface="Arial" panose="020B0604020202020204" pitchFamily="34" charset="0"/>
              <a:buChar char="•"/>
            </a:pPr>
            <a:r>
              <a:rPr lang="ar-SA" sz="1400" dirty="0">
                <a:solidFill>
                  <a:schemeClr val="accent5">
                    <a:lumMod val="50000"/>
                  </a:schemeClr>
                </a:solidFill>
                <a:latin typeface="anb Apercu" panose="020B0503050601040103" pitchFamily="34" charset="0"/>
                <a:cs typeface="anb Apercu" panose="020B0503050601040103" pitchFamily="34" charset="0"/>
              </a:rPr>
              <a:t>لا يشترط تحويل الراتب </a:t>
            </a:r>
          </a:p>
          <a:p>
            <a:pPr marL="285750" marR="0" lvl="0" indent="-285750" algn="r" rtl="1">
              <a:lnSpc>
                <a:spcPct val="107000"/>
              </a:lnSpc>
              <a:spcBef>
                <a:spcPts val="0"/>
              </a:spcBef>
              <a:spcAft>
                <a:spcPts val="800"/>
              </a:spcAft>
              <a:buSzPts val="1100"/>
              <a:buFont typeface="Arial" panose="020B0604020202020204" pitchFamily="34" charset="0"/>
              <a:buChar char="•"/>
            </a:pPr>
            <a:r>
              <a:rPr lang="ar-SA" sz="1400" dirty="0">
                <a:solidFill>
                  <a:schemeClr val="accent5">
                    <a:lumMod val="50000"/>
                  </a:schemeClr>
                </a:solidFill>
                <a:latin typeface="anb Apercu" panose="020B0503050601040103" pitchFamily="34" charset="0"/>
                <a:cs typeface="anb Apercu" panose="020B0503050601040103" pitchFamily="34" charset="0"/>
              </a:rPr>
              <a:t>التمويل متاح لجميع أنواع السيارات</a:t>
            </a:r>
            <a:endParaRPr lang="en-US" sz="1400" dirty="0">
              <a:solidFill>
                <a:schemeClr val="accent5">
                  <a:lumMod val="50000"/>
                </a:schemeClr>
              </a:solidFill>
              <a:latin typeface="anb Apercu" panose="020B0503050601040103" pitchFamily="34" charset="0"/>
              <a:cs typeface="anb Apercu" panose="020B0503050601040103" pitchFamily="34" charset="0"/>
            </a:endParaRPr>
          </a:p>
          <a:p>
            <a:pPr marL="285750" marR="0" lvl="0" indent="-285750" algn="r" rtl="1">
              <a:lnSpc>
                <a:spcPct val="107000"/>
              </a:lnSpc>
              <a:spcBef>
                <a:spcPts val="0"/>
              </a:spcBef>
              <a:spcAft>
                <a:spcPts val="800"/>
              </a:spcAft>
              <a:buSzPts val="1100"/>
              <a:buFont typeface="Arial" panose="020B0604020202020204" pitchFamily="34" charset="0"/>
              <a:buChar char="•"/>
            </a:pPr>
            <a:r>
              <a:rPr lang="ar-SA" sz="1400" dirty="0">
                <a:solidFill>
                  <a:schemeClr val="accent5">
                    <a:lumMod val="50000"/>
                  </a:schemeClr>
                </a:solidFill>
                <a:latin typeface="anb Apercu" panose="020B0503050601040103" pitchFamily="34" charset="0"/>
                <a:cs typeface="anb Apercu" panose="020B0503050601040103" pitchFamily="34" charset="0"/>
              </a:rPr>
              <a:t>بدون دفعة أولى لبعض الشرائح وحسب سياسة البنك</a:t>
            </a:r>
            <a:endParaRPr lang="en-US" sz="1400" dirty="0">
              <a:solidFill>
                <a:schemeClr val="accent5">
                  <a:lumMod val="50000"/>
                </a:schemeClr>
              </a:solidFill>
              <a:latin typeface="anb Apercu" panose="020B0503050601040103" pitchFamily="34" charset="0"/>
              <a:cs typeface="anb Apercu" panose="020B0503050601040103" pitchFamily="34" charset="0"/>
            </a:endParaRPr>
          </a:p>
          <a:p>
            <a:pPr marL="285750" marR="0" lvl="0" indent="-285750" algn="r" rtl="1">
              <a:lnSpc>
                <a:spcPct val="107000"/>
              </a:lnSpc>
              <a:spcBef>
                <a:spcPts val="0"/>
              </a:spcBef>
              <a:spcAft>
                <a:spcPts val="800"/>
              </a:spcAft>
              <a:buSzPts val="1100"/>
              <a:buFont typeface="Arial" panose="020B0604020202020204" pitchFamily="34" charset="0"/>
              <a:buChar char="•"/>
            </a:pPr>
            <a:r>
              <a:rPr lang="ar-SA" sz="1400" dirty="0">
                <a:solidFill>
                  <a:schemeClr val="accent5">
                    <a:lumMod val="50000"/>
                  </a:schemeClr>
                </a:solidFill>
                <a:latin typeface="anb Apercu" panose="020B0503050601040103" pitchFamily="34" charset="0"/>
                <a:cs typeface="anb Apercu" panose="020B0503050601040103" pitchFamily="34" charset="0"/>
              </a:rPr>
              <a:t>امكانية إحلال السيارة لعميل آخر حسب سياسة البنك</a:t>
            </a:r>
            <a:endParaRPr lang="en-US" sz="1400" dirty="0">
              <a:solidFill>
                <a:schemeClr val="accent5">
                  <a:lumMod val="50000"/>
                </a:schemeClr>
              </a:solidFill>
              <a:latin typeface="anb Apercu" panose="020B0503050601040103" pitchFamily="34" charset="0"/>
              <a:cs typeface="anb Apercu" panose="020B0503050601040103" pitchFamily="34" charset="0"/>
            </a:endParaRPr>
          </a:p>
          <a:p>
            <a:pPr marL="285750" marR="0" lvl="0" indent="-285750" algn="r" rtl="1">
              <a:lnSpc>
                <a:spcPct val="107000"/>
              </a:lnSpc>
              <a:spcBef>
                <a:spcPts val="0"/>
              </a:spcBef>
              <a:spcAft>
                <a:spcPts val="800"/>
              </a:spcAft>
              <a:buSzPts val="1100"/>
              <a:buFont typeface="Arial" panose="020B0604020202020204" pitchFamily="34" charset="0"/>
              <a:buChar char="•"/>
            </a:pPr>
            <a:r>
              <a:rPr lang="ar-SA" sz="1400" dirty="0">
                <a:solidFill>
                  <a:schemeClr val="accent5">
                    <a:lumMod val="50000"/>
                  </a:schemeClr>
                </a:solidFill>
                <a:latin typeface="anb Apercu" panose="020B0503050601040103" pitchFamily="34" charset="0"/>
                <a:cs typeface="anb Apercu" panose="020B0503050601040103" pitchFamily="34" charset="0"/>
              </a:rPr>
              <a:t>إمكانية تمويل الدفعة الأخيرة</a:t>
            </a:r>
            <a:endParaRPr lang="en-US" sz="1400" dirty="0">
              <a:solidFill>
                <a:schemeClr val="accent5">
                  <a:lumMod val="50000"/>
                </a:schemeClr>
              </a:solidFill>
              <a:latin typeface="anb Apercu" panose="020B0503050601040103" pitchFamily="34" charset="0"/>
              <a:cs typeface="anb Apercu" panose="020B0503050601040103" pitchFamily="34" charset="0"/>
            </a:endParaRPr>
          </a:p>
          <a:p>
            <a:pPr marL="285750" marR="0" lvl="0" indent="-285750" algn="r" rtl="1">
              <a:lnSpc>
                <a:spcPct val="107000"/>
              </a:lnSpc>
              <a:spcBef>
                <a:spcPts val="0"/>
              </a:spcBef>
              <a:spcAft>
                <a:spcPts val="800"/>
              </a:spcAft>
              <a:buSzPts val="1100"/>
              <a:buFont typeface="Arial" panose="020B0604020202020204" pitchFamily="34" charset="0"/>
              <a:buChar char="•"/>
            </a:pPr>
            <a:r>
              <a:rPr lang="ar-SA" sz="1400" dirty="0">
                <a:solidFill>
                  <a:schemeClr val="accent5">
                    <a:lumMod val="50000"/>
                  </a:schemeClr>
                </a:solidFill>
                <a:latin typeface="anb Apercu" panose="020B0503050601040103" pitchFamily="34" charset="0"/>
                <a:cs typeface="anb Apercu" panose="020B0503050601040103" pitchFamily="34" charset="0"/>
              </a:rPr>
              <a:t>دفعة أخيرة تصل إلى 45%</a:t>
            </a:r>
            <a:endParaRPr lang="en-US" sz="1400" dirty="0">
              <a:solidFill>
                <a:schemeClr val="accent5">
                  <a:lumMod val="50000"/>
                </a:schemeClr>
              </a:solidFill>
              <a:latin typeface="anb Apercu" panose="020B0503050601040103" pitchFamily="34" charset="0"/>
              <a:cs typeface="anb Apercu" panose="020B0503050601040103" pitchFamily="34" charset="0"/>
            </a:endParaRPr>
          </a:p>
          <a:p>
            <a:pPr marL="285750" marR="0" lvl="0" indent="-285750" algn="r" rtl="1">
              <a:lnSpc>
                <a:spcPct val="107000"/>
              </a:lnSpc>
              <a:spcBef>
                <a:spcPts val="0"/>
              </a:spcBef>
              <a:spcAft>
                <a:spcPts val="800"/>
              </a:spcAft>
              <a:buSzPts val="1100"/>
              <a:buFont typeface="Arial" panose="020B0604020202020204" pitchFamily="34" charset="0"/>
              <a:buChar char="•"/>
            </a:pPr>
            <a:r>
              <a:rPr lang="ar-SA" sz="1400" dirty="0">
                <a:solidFill>
                  <a:schemeClr val="accent5">
                    <a:lumMod val="50000"/>
                  </a:schemeClr>
                </a:solidFill>
                <a:latin typeface="anb Apercu" panose="020B0503050601040103" pitchFamily="34" charset="0"/>
                <a:cs typeface="anb Apercu" panose="020B0503050601040103" pitchFamily="34" charset="0"/>
              </a:rPr>
              <a:t>نقاط ولاء الترحيبية.</a:t>
            </a:r>
            <a:endParaRPr lang="en-US" sz="1400" dirty="0"/>
          </a:p>
        </p:txBody>
      </p:sp>
      <p:sp>
        <p:nvSpPr>
          <p:cNvPr id="18" name="TextBox 17">
            <a:extLst>
              <a:ext uri="{FF2B5EF4-FFF2-40B4-BE49-F238E27FC236}">
                <a16:creationId xmlns:a16="http://schemas.microsoft.com/office/drawing/2014/main" id="{C5298321-A975-4671-B9AB-D4DCA0B8414E}"/>
              </a:ext>
            </a:extLst>
          </p:cNvPr>
          <p:cNvSpPr txBox="1"/>
          <p:nvPr/>
        </p:nvSpPr>
        <p:spPr>
          <a:xfrm>
            <a:off x="97796" y="1488014"/>
            <a:ext cx="6215919" cy="954107"/>
          </a:xfrm>
          <a:prstGeom prst="rect">
            <a:avLst/>
          </a:prstGeom>
          <a:noFill/>
        </p:spPr>
        <p:txBody>
          <a:bodyPr wrap="square">
            <a:spAutoFit/>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400" dirty="0">
                <a:solidFill>
                  <a:schemeClr val="accent5">
                    <a:lumMod val="50000"/>
                  </a:schemeClr>
                </a:solidFill>
                <a:latin typeface="anb Apercu" panose="020B0503050601040103" pitchFamily="34" charset="0"/>
                <a:cs typeface="anb Apercu" panose="020B0503050601040103" pitchFamily="34" charset="0"/>
              </a:rPr>
              <a:t>برنامج الاجارة الشهرية مع دفعة تملك في نهاية عقد التمويل</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400" dirty="0">
                <a:solidFill>
                  <a:schemeClr val="accent5">
                    <a:lumMod val="50000"/>
                  </a:schemeClr>
                </a:solidFill>
                <a:latin typeface="anb Apercu" panose="020B0503050601040103" pitchFamily="34" charset="0"/>
                <a:cs typeface="anb Apercu" panose="020B0503050601040103" pitchFamily="34" charset="0"/>
              </a:rPr>
              <a:t>برنامج 50/50 لجميع أنواع السيارات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400" dirty="0">
                <a:solidFill>
                  <a:schemeClr val="accent5">
                    <a:lumMod val="50000"/>
                  </a:schemeClr>
                </a:solidFill>
                <a:latin typeface="anb Apercu" panose="020B0503050601040103" pitchFamily="34" charset="0"/>
                <a:cs typeface="anb Apercu" panose="020B0503050601040103" pitchFamily="34" charset="0"/>
              </a:rPr>
              <a:t>تمويل السيارات المستعملة (برنامج الاجارة الشهرية وبرنامج 50/50)</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400" dirty="0">
                <a:solidFill>
                  <a:schemeClr val="accent5">
                    <a:lumMod val="50000"/>
                  </a:schemeClr>
                </a:solidFill>
                <a:latin typeface="anb Apercu" panose="020B0503050601040103" pitchFamily="34" charset="0"/>
                <a:cs typeface="anb Apercu" panose="020B0503050601040103" pitchFamily="34" charset="0"/>
              </a:rPr>
              <a:t>تمويل عملاء المصرفية المميزة لمتوسط الرصيد (برنامج الاجارة الشهرية وبرنامج 50/50)</a:t>
            </a:r>
          </a:p>
        </p:txBody>
      </p:sp>
      <p:sp>
        <p:nvSpPr>
          <p:cNvPr id="19" name="TextBox 18">
            <a:extLst>
              <a:ext uri="{FF2B5EF4-FFF2-40B4-BE49-F238E27FC236}">
                <a16:creationId xmlns:a16="http://schemas.microsoft.com/office/drawing/2014/main" id="{C22F1D5F-3094-453C-AAA9-49FBE565AD11}"/>
              </a:ext>
            </a:extLst>
          </p:cNvPr>
          <p:cNvSpPr txBox="1"/>
          <p:nvPr/>
        </p:nvSpPr>
        <p:spPr>
          <a:xfrm>
            <a:off x="10000249" y="1208813"/>
            <a:ext cx="1332412" cy="369332"/>
          </a:xfrm>
          <a:prstGeom prst="rect">
            <a:avLst/>
          </a:prstGeom>
          <a:noFill/>
        </p:spPr>
        <p:txBody>
          <a:bodyPr wrap="square" lIns="0" tIns="0" rIns="0" bIns="0" rtlCol="0" anchor="ctr">
            <a:noAutofit/>
          </a:bodyPr>
          <a:lstStyle/>
          <a:p>
            <a:pPr algn="r"/>
            <a:r>
              <a:rPr lang="ar-SA" sz="1800" b="1" dirty="0">
                <a:solidFill>
                  <a:srgbClr val="0077ED"/>
                </a:solidFill>
                <a:latin typeface="anb Apercu" panose="020B0503050601040103" pitchFamily="34" charset="0"/>
                <a:cs typeface="anb Apercu" panose="020B0503050601040103" pitchFamily="34" charset="0"/>
              </a:rPr>
              <a:t>مزايا التمويل </a:t>
            </a:r>
            <a:endParaRPr lang="en-US" sz="1800" b="1" dirty="0">
              <a:solidFill>
                <a:srgbClr val="0077ED"/>
              </a:solidFill>
              <a:latin typeface="anb Apercu" panose="020B0503050601040103" pitchFamily="34" charset="0"/>
              <a:cs typeface="anb Apercu" panose="020B0503050601040103" pitchFamily="34" charset="0"/>
            </a:endParaRPr>
          </a:p>
          <a:p>
            <a:pPr algn="r"/>
            <a:endParaRPr lang="en-US" dirty="0"/>
          </a:p>
        </p:txBody>
      </p:sp>
      <p:sp>
        <p:nvSpPr>
          <p:cNvPr id="20" name="TextBox 19">
            <a:extLst>
              <a:ext uri="{FF2B5EF4-FFF2-40B4-BE49-F238E27FC236}">
                <a16:creationId xmlns:a16="http://schemas.microsoft.com/office/drawing/2014/main" id="{08134D05-AA4F-4CFB-89F4-26C0A45FDC10}"/>
              </a:ext>
            </a:extLst>
          </p:cNvPr>
          <p:cNvSpPr txBox="1"/>
          <p:nvPr/>
        </p:nvSpPr>
        <p:spPr>
          <a:xfrm>
            <a:off x="4763588" y="1208813"/>
            <a:ext cx="1332412" cy="369332"/>
          </a:xfrm>
          <a:prstGeom prst="rect">
            <a:avLst/>
          </a:prstGeom>
          <a:noFill/>
        </p:spPr>
        <p:txBody>
          <a:bodyPr wrap="square" lIns="0" tIns="0" rIns="0" bIns="0" rtlCol="0" anchor="ctr">
            <a:noAutofit/>
          </a:bodyPr>
          <a:lstStyle/>
          <a:p>
            <a:pPr algn="r"/>
            <a:r>
              <a:rPr lang="ar-SA" sz="1800" b="1" dirty="0">
                <a:solidFill>
                  <a:srgbClr val="0077ED"/>
                </a:solidFill>
                <a:latin typeface="anb Apercu" panose="020B0503050601040103" pitchFamily="34" charset="0"/>
                <a:cs typeface="anb Apercu" panose="020B0503050601040103" pitchFamily="34" charset="0"/>
              </a:rPr>
              <a:t>انواع التمويل </a:t>
            </a:r>
          </a:p>
          <a:p>
            <a:pPr algn="r"/>
            <a:endParaRPr lang="en-US" dirty="0"/>
          </a:p>
        </p:txBody>
      </p:sp>
      <p:sp>
        <p:nvSpPr>
          <p:cNvPr id="25" name="Rectangle: Rounded Corners 24">
            <a:extLst>
              <a:ext uri="{FF2B5EF4-FFF2-40B4-BE49-F238E27FC236}">
                <a16:creationId xmlns:a16="http://schemas.microsoft.com/office/drawing/2014/main" id="{FF3960C3-1BF6-4216-AF2E-64624FBFB520}"/>
              </a:ext>
            </a:extLst>
          </p:cNvPr>
          <p:cNvSpPr/>
          <p:nvPr/>
        </p:nvSpPr>
        <p:spPr>
          <a:xfrm>
            <a:off x="847415" y="3138912"/>
            <a:ext cx="5187626" cy="408524"/>
          </a:xfrm>
          <a:prstGeom prst="roundRect">
            <a:avLst>
              <a:gd name="adj" fmla="val 2970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 </a:t>
            </a:r>
            <a:endParaRPr lang="en-US" dirty="0"/>
          </a:p>
        </p:txBody>
      </p:sp>
      <p:sp>
        <p:nvSpPr>
          <p:cNvPr id="26" name="Rectangle 25">
            <a:extLst>
              <a:ext uri="{FF2B5EF4-FFF2-40B4-BE49-F238E27FC236}">
                <a16:creationId xmlns:a16="http://schemas.microsoft.com/office/drawing/2014/main" id="{D51115FA-1CE3-4CF6-A3E0-51203EF6B2DF}"/>
              </a:ext>
            </a:extLst>
          </p:cNvPr>
          <p:cNvSpPr/>
          <p:nvPr/>
        </p:nvSpPr>
        <p:spPr>
          <a:xfrm>
            <a:off x="847415" y="3430435"/>
            <a:ext cx="5190892" cy="130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able 26">
            <a:extLst>
              <a:ext uri="{FF2B5EF4-FFF2-40B4-BE49-F238E27FC236}">
                <a16:creationId xmlns:a16="http://schemas.microsoft.com/office/drawing/2014/main" id="{90FE123A-DD48-425A-91CA-F4BBC1C3C329}"/>
              </a:ext>
            </a:extLst>
          </p:cNvPr>
          <p:cNvGraphicFramePr>
            <a:graphicFrameLocks noGrp="1"/>
          </p:cNvGraphicFramePr>
          <p:nvPr>
            <p:extLst>
              <p:ext uri="{D42A27DB-BD31-4B8C-83A1-F6EECF244321}">
                <p14:modId xmlns:p14="http://schemas.microsoft.com/office/powerpoint/2010/main" val="569389754"/>
              </p:ext>
            </p:extLst>
          </p:nvPr>
        </p:nvGraphicFramePr>
        <p:xfrm>
          <a:off x="847415" y="3138912"/>
          <a:ext cx="5187626" cy="1380394"/>
        </p:xfrm>
        <a:graphic>
          <a:graphicData uri="http://schemas.openxmlformats.org/drawingml/2006/table">
            <a:tbl>
              <a:tblPr firstRow="1" bandRow="1">
                <a:tableStyleId>{5C22544A-7EE6-4342-B048-85BDC9FD1C3A}</a:tableStyleId>
              </a:tblPr>
              <a:tblGrid>
                <a:gridCol w="2593813">
                  <a:extLst>
                    <a:ext uri="{9D8B030D-6E8A-4147-A177-3AD203B41FA5}">
                      <a16:colId xmlns:a16="http://schemas.microsoft.com/office/drawing/2014/main" val="1609444353"/>
                    </a:ext>
                  </a:extLst>
                </a:gridCol>
                <a:gridCol w="2593813">
                  <a:extLst>
                    <a:ext uri="{9D8B030D-6E8A-4147-A177-3AD203B41FA5}">
                      <a16:colId xmlns:a16="http://schemas.microsoft.com/office/drawing/2014/main" val="750203754"/>
                    </a:ext>
                  </a:extLst>
                </a:gridCol>
              </a:tblGrid>
              <a:tr h="409030">
                <a:tc>
                  <a:txBody>
                    <a:bodyPr/>
                    <a:lstStyle/>
                    <a:p>
                      <a:pPr marL="0" marR="0" algn="ctr" rtl="0">
                        <a:lnSpc>
                          <a:spcPct val="107000"/>
                        </a:lnSpc>
                        <a:spcBef>
                          <a:spcPts val="0"/>
                        </a:spcBef>
                        <a:spcAft>
                          <a:spcPts val="800"/>
                        </a:spcAft>
                      </a:pPr>
                      <a:r>
                        <a:rPr lang="ar-SA" sz="12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هامش الربح</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0">
                        <a:lnSpc>
                          <a:spcPct val="107000"/>
                        </a:lnSpc>
                        <a:spcBef>
                          <a:spcPts val="0"/>
                        </a:spcBef>
                        <a:spcAft>
                          <a:spcPts val="800"/>
                        </a:spcAft>
                      </a:pPr>
                      <a:r>
                        <a:rPr lang="ar-SA" sz="1200" b="1" kern="1200" dirty="0">
                          <a:solidFill>
                            <a:schemeClr val="bg1"/>
                          </a:solidFill>
                          <a:effectLst/>
                          <a:latin typeface="anb Apercu" panose="020B0503050601040103" pitchFamily="34" charset="0"/>
                          <a:ea typeface="Calibri" panose="020F0502020204030204" pitchFamily="34" charset="0"/>
                          <a:cs typeface="anb Apercu" panose="020B0503050601040103" pitchFamily="34" charset="0"/>
                        </a:rPr>
                        <a:t>شريحة العملاء</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3418500"/>
                  </a:ext>
                </a:extLst>
              </a:tr>
              <a:tr h="485682">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50" b="1" i="0" u="none" strike="noStrike" kern="1200" baseline="0" dirty="0">
                          <a:solidFill>
                            <a:schemeClr val="accent2">
                              <a:lumMod val="50000"/>
                              <a:lumOff val="50000"/>
                            </a:schemeClr>
                          </a:solidFill>
                          <a:latin typeface="+mn-lt"/>
                          <a:ea typeface="+mn-ea"/>
                          <a:cs typeface="+mn-cs"/>
                        </a:rPr>
                        <a:t>3.99</a:t>
                      </a:r>
                      <a:r>
                        <a:rPr lang="en-US" sz="1050" b="1" i="0" u="none" strike="noStrike" kern="1200" baseline="0" dirty="0">
                          <a:solidFill>
                            <a:schemeClr val="accent2">
                              <a:lumMod val="50000"/>
                              <a:lumOff val="50000"/>
                            </a:schemeClr>
                          </a:solidFill>
                          <a:latin typeface="+mn-lt"/>
                          <a:ea typeface="+mn-ea"/>
                          <a:cs typeface="+mn-cs"/>
                        </a:rPr>
                        <a: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0">
                        <a:lnSpc>
                          <a:spcPct val="107000"/>
                        </a:lnSpc>
                        <a:spcBef>
                          <a:spcPts val="0"/>
                        </a:spcBef>
                        <a:spcAft>
                          <a:spcPts val="800"/>
                        </a:spcAft>
                      </a:pPr>
                      <a:r>
                        <a:rPr lang="ar-SA" sz="1000" b="1" kern="1200" dirty="0">
                          <a:solidFill>
                            <a:schemeClr val="tx1"/>
                          </a:solidFill>
                          <a:effectLst/>
                          <a:latin typeface="anb Apercu" panose="020B0503050601040103" pitchFamily="34" charset="0"/>
                          <a:ea typeface="+mn-ea"/>
                          <a:cs typeface="anb Apercu" panose="020B0503050601040103" pitchFamily="34" charset="0"/>
                        </a:rPr>
                        <a:t>العملاء المحولة رواتبهم (السعودي وغير السعودي)</a:t>
                      </a:r>
                      <a:endParaRPr lang="en-US" sz="1000" b="1" kern="1200" dirty="0">
                        <a:solidFill>
                          <a:schemeClr val="tx1"/>
                        </a:solidFill>
                        <a:effectLst/>
                        <a:latin typeface="anb Apercu" panose="020B0503050601040103" pitchFamily="34" charset="0"/>
                        <a:ea typeface="+mn-ea"/>
                        <a:cs typeface="anb Apercu" panose="020B0503050601040103"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7438131"/>
                  </a:ext>
                </a:extLst>
              </a:tr>
              <a:tr h="485682">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50" b="1" i="0" u="none" strike="noStrike" kern="1200" baseline="0" dirty="0">
                          <a:solidFill>
                            <a:schemeClr val="accent2">
                              <a:lumMod val="50000"/>
                              <a:lumOff val="50000"/>
                            </a:schemeClr>
                          </a:solidFill>
                          <a:latin typeface="+mn-lt"/>
                          <a:ea typeface="+mn-ea"/>
                          <a:cs typeface="+mn-cs"/>
                        </a:rPr>
                        <a:t>3.99</a:t>
                      </a:r>
                      <a:r>
                        <a:rPr lang="en-US" sz="1050" b="1" i="0" u="none" strike="noStrike" kern="1200" baseline="0" dirty="0">
                          <a:solidFill>
                            <a:schemeClr val="accent2">
                              <a:lumMod val="50000"/>
                              <a:lumOff val="50000"/>
                            </a:schemeClr>
                          </a:solidFill>
                          <a:latin typeface="+mn-lt"/>
                          <a:ea typeface="+mn-ea"/>
                          <a:cs typeface="+mn-cs"/>
                        </a:rPr>
                        <a: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ar-SA" sz="1000" b="1" kern="1200" dirty="0">
                          <a:solidFill>
                            <a:schemeClr val="tx1"/>
                          </a:solidFill>
                          <a:effectLst/>
                          <a:latin typeface="anb Apercu" panose="020B0503050601040103" pitchFamily="34" charset="0"/>
                          <a:ea typeface="+mn-ea"/>
                          <a:cs typeface="anb Apercu" panose="020B0503050601040103" pitchFamily="34" charset="0"/>
                        </a:rPr>
                        <a:t>العملاء الغير المحولة رواتبهم (السعودي وغير السعودي)</a:t>
                      </a:r>
                      <a:endParaRPr lang="en-US" sz="1000" b="1" kern="1200" dirty="0">
                        <a:solidFill>
                          <a:schemeClr val="tx1"/>
                        </a:solidFill>
                        <a:effectLst/>
                        <a:latin typeface="anb Apercu" panose="020B0503050601040103" pitchFamily="34" charset="0"/>
                        <a:ea typeface="+mn-ea"/>
                        <a:cs typeface="anb Apercu" panose="020B0503050601040103"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4852544"/>
                  </a:ext>
                </a:extLst>
              </a:tr>
            </a:tbl>
          </a:graphicData>
        </a:graphic>
      </p:graphicFrame>
      <p:sp>
        <p:nvSpPr>
          <p:cNvPr id="28" name="Rectangle: Rounded Corners 27">
            <a:extLst>
              <a:ext uri="{FF2B5EF4-FFF2-40B4-BE49-F238E27FC236}">
                <a16:creationId xmlns:a16="http://schemas.microsoft.com/office/drawing/2014/main" id="{646DAB3C-A069-414A-91E1-D8B5BC7E6197}"/>
              </a:ext>
            </a:extLst>
          </p:cNvPr>
          <p:cNvSpPr/>
          <p:nvPr/>
        </p:nvSpPr>
        <p:spPr>
          <a:xfrm>
            <a:off x="844149" y="3138911"/>
            <a:ext cx="5190892" cy="1380393"/>
          </a:xfrm>
          <a:prstGeom prst="roundRect">
            <a:avLst>
              <a:gd name="adj" fmla="val 102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2E728A3-B516-C8A9-A2C7-DFF576DFCF36}"/>
              </a:ext>
            </a:extLst>
          </p:cNvPr>
          <p:cNvSpPr txBox="1"/>
          <p:nvPr/>
        </p:nvSpPr>
        <p:spPr>
          <a:xfrm>
            <a:off x="10115600" y="6135904"/>
            <a:ext cx="1571982" cy="507831"/>
          </a:xfrm>
          <a:prstGeom prst="rect">
            <a:avLst/>
          </a:prstGeom>
          <a:noFill/>
        </p:spPr>
        <p:txBody>
          <a:bodyPr wrap="square">
            <a:spAutoFit/>
          </a:bodyPr>
          <a:lstStyle/>
          <a:p>
            <a:pPr marR="0" algn="r" rtl="1">
              <a:spcBef>
                <a:spcPts val="0"/>
              </a:spcBef>
              <a:spcAft>
                <a:spcPts val="0"/>
              </a:spcAft>
            </a:pPr>
            <a:r>
              <a:rPr lang="ar-SA" sz="900" b="1" dirty="0">
                <a:latin typeface="+mj-lt"/>
              </a:rPr>
              <a:t>تطبق الشروط والاحكام</a:t>
            </a:r>
          </a:p>
          <a:p>
            <a:pPr algn="r" rtl="1"/>
            <a:r>
              <a:rPr lang="ar-SA" altLang="en-US" sz="900" b="1" dirty="0">
                <a:latin typeface="+mj-lt"/>
              </a:rPr>
              <a:t>العرض ينتهي بتاريخ 19/03/2026</a:t>
            </a:r>
          </a:p>
          <a:p>
            <a:pPr marR="0" algn="r" rtl="1">
              <a:spcBef>
                <a:spcPts val="0"/>
              </a:spcBef>
              <a:spcAft>
                <a:spcPts val="0"/>
              </a:spcAft>
            </a:pPr>
            <a:r>
              <a:rPr lang="ar-SA" sz="900" b="1" dirty="0">
                <a:latin typeface="+mj-lt"/>
              </a:rPr>
              <a:t> </a:t>
            </a:r>
            <a:r>
              <a:rPr lang="en-US" sz="900" b="1" dirty="0">
                <a:latin typeface="+mj-lt"/>
              </a:rPr>
              <a:t>  </a:t>
            </a:r>
          </a:p>
        </p:txBody>
      </p:sp>
      <p:sp>
        <p:nvSpPr>
          <p:cNvPr id="3" name="Text Placeholder 2">
            <a:extLst>
              <a:ext uri="{FF2B5EF4-FFF2-40B4-BE49-F238E27FC236}">
                <a16:creationId xmlns:a16="http://schemas.microsoft.com/office/drawing/2014/main" id="{EB7ACA9E-16E8-60C5-9911-B53B3C0D8A46}"/>
              </a:ext>
            </a:extLst>
          </p:cNvPr>
          <p:cNvSpPr>
            <a:spLocks noGrp="1"/>
          </p:cNvSpPr>
          <p:nvPr/>
        </p:nvSpPr>
        <p:spPr>
          <a:xfrm flipH="1">
            <a:off x="11687582" y="6135904"/>
            <a:ext cx="146678" cy="154796"/>
          </a:xfrm>
          <a:prstGeom prst="rect">
            <a:avLst/>
          </a:pr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00" kern="1200">
                <a:solidFill>
                  <a:schemeClr val="tx1">
                    <a:alpha val="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a:solidFill>
                  <a:srgbClr val="FFFFFF"/>
                </a:solidFill>
              </a:rPr>
              <a:t>- رسوم السنوية منافسة جدا.</a:t>
            </a:r>
            <a:endParaRPr lang="ar-SA" dirty="0">
              <a:solidFill>
                <a:srgbClr val="FFFFFF"/>
              </a:solidFill>
            </a:endParaRPr>
          </a:p>
        </p:txBody>
      </p:sp>
      <p:sp>
        <p:nvSpPr>
          <p:cNvPr id="5" name="Footer Placeholder 4">
            <a:extLst>
              <a:ext uri="{FF2B5EF4-FFF2-40B4-BE49-F238E27FC236}">
                <a16:creationId xmlns:a16="http://schemas.microsoft.com/office/drawing/2014/main" id="{7E0C4C01-FEBE-D448-D0DD-39CAC6F968DB}"/>
              </a:ext>
            </a:extLst>
          </p:cNvPr>
          <p:cNvSpPr>
            <a:spLocks noGrp="1"/>
          </p:cNvSpPr>
          <p:nvPr>
            <p:ph type="ftr" sz="quarter" idx="3"/>
          </p:nvPr>
        </p:nvSpPr>
        <p:spPr>
          <a:xfrm>
            <a:off x="4449191" y="6230282"/>
            <a:ext cx="5551058" cy="365125"/>
          </a:xfrm>
        </p:spPr>
        <p:txBody>
          <a:bodyPr/>
          <a:lstStyle/>
          <a:p>
            <a:pPr algn="r"/>
            <a:r>
              <a:rPr lang="en-US" noProof="0" dirty="0"/>
              <a:t>This document is classified as Confidential. by ANB-PDC-CENTRAL\61734 on Monday, January 5, 2026 11:38:16 AM</a:t>
            </a:r>
            <a:endParaRPr lang="ar-SA" noProof="0" dirty="0"/>
          </a:p>
        </p:txBody>
      </p:sp>
    </p:spTree>
    <p:extLst>
      <p:ext uri="{BB962C8B-B14F-4D97-AF65-F5344CB8AC3E}">
        <p14:creationId xmlns:p14="http://schemas.microsoft.com/office/powerpoint/2010/main" val="52539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DF4B6-AF78-9150-F24F-F22B9877E93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AFA182E-AED4-DFFB-7497-8CEA0233A817}"/>
              </a:ext>
            </a:extLst>
          </p:cNvPr>
          <p:cNvSpPr>
            <a:spLocks noGrp="1"/>
          </p:cNvSpPr>
          <p:nvPr>
            <p:ph type="body" sz="quarter" idx="44"/>
          </p:nvPr>
        </p:nvSpPr>
        <p:spPr/>
        <p:txBody>
          <a:bodyPr/>
          <a:lstStyle/>
          <a:p>
            <a:endParaRPr lang="en-US">
              <a:latin typeface="anb Apercu" panose="020B0503050601040103" pitchFamily="34" charset="0"/>
              <a:cs typeface="anb Apercu" panose="020B0503050601040103" pitchFamily="34" charset="0"/>
            </a:endParaRPr>
          </a:p>
        </p:txBody>
      </p:sp>
      <p:sp>
        <p:nvSpPr>
          <p:cNvPr id="64" name="Rectangle 63">
            <a:extLst>
              <a:ext uri="{FF2B5EF4-FFF2-40B4-BE49-F238E27FC236}">
                <a16:creationId xmlns:a16="http://schemas.microsoft.com/office/drawing/2014/main" id="{B4D1E37A-1C05-EB42-F663-CB847542EF9F}"/>
              </a:ext>
            </a:extLst>
          </p:cNvPr>
          <p:cNvSpPr/>
          <p:nvPr/>
        </p:nvSpPr>
        <p:spPr>
          <a:xfrm>
            <a:off x="9609748" y="460914"/>
            <a:ext cx="2039340" cy="369332"/>
          </a:xfrm>
          <a:prstGeom prst="rect">
            <a:avLst/>
          </a:prstGeom>
        </p:spPr>
        <p:txBody>
          <a:bodyPr wrap="none">
            <a:spAutoFit/>
          </a:bodyPr>
          <a:lstStyle/>
          <a:p>
            <a:pPr algn="r" rtl="1"/>
            <a:r>
              <a:rPr lang="ar-SA" b="1" dirty="0">
                <a:solidFill>
                  <a:srgbClr val="0077ED"/>
                </a:solidFill>
                <a:latin typeface="anb Apercu" panose="020B0503050601040103" pitchFamily="34" charset="0"/>
                <a:cs typeface="anb Apercu" panose="020B0503050601040103" pitchFamily="34" charset="0"/>
              </a:rPr>
              <a:t>برامج التمويل العقاري</a:t>
            </a:r>
            <a:endParaRPr lang="en-US" b="1" dirty="0">
              <a:solidFill>
                <a:srgbClr val="0077ED"/>
              </a:solidFill>
              <a:latin typeface="anb Apercu" panose="020B0503050601040103" pitchFamily="34" charset="0"/>
              <a:cs typeface="anb Apercu" panose="020B0503050601040103" pitchFamily="34" charset="0"/>
            </a:endParaRPr>
          </a:p>
        </p:txBody>
      </p:sp>
      <p:sp>
        <p:nvSpPr>
          <p:cNvPr id="12" name="Google Shape;125;p17">
            <a:extLst>
              <a:ext uri="{FF2B5EF4-FFF2-40B4-BE49-F238E27FC236}">
                <a16:creationId xmlns:a16="http://schemas.microsoft.com/office/drawing/2014/main" id="{6B19053F-9426-E708-7E52-46D2CFB88F40}"/>
              </a:ext>
            </a:extLst>
          </p:cNvPr>
          <p:cNvSpPr txBox="1">
            <a:spLocks noGrp="1"/>
          </p:cNvSpPr>
          <p:nvPr/>
        </p:nvSpPr>
        <p:spPr>
          <a:xfrm>
            <a:off x="6586022" y="4306827"/>
            <a:ext cx="4495142" cy="77693"/>
          </a:xfrm>
          <a:prstGeom prst="rect">
            <a:avLst/>
          </a:prstGeom>
          <a:noFill/>
          <a:ln>
            <a:noFill/>
          </a:ln>
        </p:spPr>
        <p:txBody>
          <a:bodyPr spcFirstLastPara="1" wrap="square" lIns="91425" tIns="91425" rIns="91425" bIns="91425" anchor="t" anchorCtr="0">
            <a:noAutofit/>
          </a:bodyPr>
          <a:lstStyle/>
          <a:p>
            <a:pPr marL="0" marR="0" algn="r">
              <a:lnSpc>
                <a:spcPct val="107000"/>
              </a:lnSpc>
              <a:spcBef>
                <a:spcPts val="0"/>
              </a:spcBef>
              <a:spcAft>
                <a:spcPts val="800"/>
              </a:spcAft>
            </a:pPr>
            <a:r>
              <a:rPr lang="ar-SA" sz="1200" dirty="0">
                <a:solidFill>
                  <a:srgbClr val="0077ED"/>
                </a:solidFill>
                <a:latin typeface="anb Apercu" panose="020B0503050601040103" pitchFamily="34" charset="0"/>
                <a:ea typeface="Times New Roman" panose="02020603050405020304" pitchFamily="18" charset="0"/>
                <a:cs typeface="anb Apercu" panose="020B0503050601040103" pitchFamily="34" charset="0"/>
              </a:rPr>
              <a:t>اعادة التمويل للسعوديين لمنتجات </a:t>
            </a:r>
            <a:r>
              <a:rPr lang="ar-SA" sz="1200" dirty="0">
                <a:solidFill>
                  <a:srgbClr val="0077ED"/>
                </a:solidFill>
                <a:effectLst/>
                <a:latin typeface="anb Apercu" panose="020B0503050601040103" pitchFamily="34" charset="0"/>
                <a:ea typeface="Times New Roman" panose="02020603050405020304" pitchFamily="18" charset="0"/>
                <a:cs typeface="anb Apercu" panose="020B0503050601040103" pitchFamily="34" charset="0"/>
              </a:rPr>
              <a:t>(شراء الوحدات الجاهزة – الرهن ) ولغير السعوديين منتجات (شراء وحدة جاهزة – البيع على الخارطة)  :</a:t>
            </a:r>
          </a:p>
        </p:txBody>
      </p:sp>
      <p:pic>
        <p:nvPicPr>
          <p:cNvPr id="15" name="Picture 14">
            <a:extLst>
              <a:ext uri="{FF2B5EF4-FFF2-40B4-BE49-F238E27FC236}">
                <a16:creationId xmlns:a16="http://schemas.microsoft.com/office/drawing/2014/main" id="{FD4D6566-1477-0C1D-00F4-C9799DC67B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1186709" y="4428041"/>
            <a:ext cx="67295" cy="111488"/>
          </a:xfrm>
          <a:prstGeom prst="rect">
            <a:avLst/>
          </a:prstGeom>
        </p:spPr>
      </p:pic>
      <p:graphicFrame>
        <p:nvGraphicFramePr>
          <p:cNvPr id="16" name="Table 15">
            <a:extLst>
              <a:ext uri="{FF2B5EF4-FFF2-40B4-BE49-F238E27FC236}">
                <a16:creationId xmlns:a16="http://schemas.microsoft.com/office/drawing/2014/main" id="{A350AECE-CEC5-E29D-0BCB-A5397E095D34}"/>
              </a:ext>
            </a:extLst>
          </p:cNvPr>
          <p:cNvGraphicFramePr>
            <a:graphicFrameLocks noGrp="1"/>
          </p:cNvGraphicFramePr>
          <p:nvPr>
            <p:extLst>
              <p:ext uri="{D42A27DB-BD31-4B8C-83A1-F6EECF244321}">
                <p14:modId xmlns:p14="http://schemas.microsoft.com/office/powerpoint/2010/main" val="1086643145"/>
              </p:ext>
            </p:extLst>
          </p:nvPr>
        </p:nvGraphicFramePr>
        <p:xfrm>
          <a:off x="7394208" y="4876671"/>
          <a:ext cx="3813929" cy="1070245"/>
        </p:xfrm>
        <a:graphic>
          <a:graphicData uri="http://schemas.openxmlformats.org/drawingml/2006/table">
            <a:tbl>
              <a:tblPr firstRow="1" firstCol="1" bandRow="1"/>
              <a:tblGrid>
                <a:gridCol w="2629499">
                  <a:extLst>
                    <a:ext uri="{9D8B030D-6E8A-4147-A177-3AD203B41FA5}">
                      <a16:colId xmlns:a16="http://schemas.microsoft.com/office/drawing/2014/main" val="2673294634"/>
                    </a:ext>
                  </a:extLst>
                </a:gridCol>
                <a:gridCol w="1184430">
                  <a:extLst>
                    <a:ext uri="{9D8B030D-6E8A-4147-A177-3AD203B41FA5}">
                      <a16:colId xmlns:a16="http://schemas.microsoft.com/office/drawing/2014/main" val="358242492"/>
                    </a:ext>
                  </a:extLst>
                </a:gridCol>
              </a:tblGrid>
              <a:tr h="208765">
                <a:tc>
                  <a:txBody>
                    <a:bodyPr/>
                    <a:lstStyle/>
                    <a:p>
                      <a:pPr marL="0" marR="0" algn="ctr" rtl="1">
                        <a:lnSpc>
                          <a:spcPct val="107000"/>
                        </a:lnSpc>
                        <a:spcBef>
                          <a:spcPts val="0"/>
                        </a:spcBef>
                        <a:spcAft>
                          <a:spcPts val="0"/>
                        </a:spcAft>
                      </a:pPr>
                      <a:r>
                        <a:rPr lang="ar-SA" sz="1200" b="1" dirty="0">
                          <a:solidFill>
                            <a:srgbClr val="FFFFFF"/>
                          </a:solidFill>
                          <a:effectLst/>
                          <a:latin typeface="+mn-lt"/>
                          <a:ea typeface="Calibri" panose="020F0502020204030204" pitchFamily="34" charset="0"/>
                          <a:cs typeface="Arial" panose="020B0604020202020204" pitchFamily="34" charset="0"/>
                        </a:rPr>
                        <a:t>هامش الربح</a:t>
                      </a:r>
                      <a:endParaRPr lang="en-US" sz="11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lumOff val="25000"/>
                      </a:schemeClr>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mn-lt"/>
                          <a:ea typeface="Calibri" panose="020F0502020204030204" pitchFamily="34" charset="0"/>
                          <a:cs typeface="Arial" panose="020B0604020202020204" pitchFamily="34" charset="0"/>
                        </a:rPr>
                        <a:t>مدة التمويل</a:t>
                      </a:r>
                      <a:endParaRPr lang="en-US" sz="11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lumOff val="25000"/>
                      </a:schemeClr>
                    </a:solidFill>
                  </a:tcPr>
                </a:tc>
                <a:extLst>
                  <a:ext uri="{0D108BD9-81ED-4DB2-BD59-A6C34878D82A}">
                    <a16:rowId xmlns:a16="http://schemas.microsoft.com/office/drawing/2014/main" val="3001484031"/>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tx2"/>
                          </a:solidFill>
                          <a:latin typeface="+mn-lt"/>
                          <a:ea typeface="+mn-ea"/>
                          <a:cs typeface="+mn-cs"/>
                        </a:rPr>
                        <a:t>3.99%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1-5</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31850507"/>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tx2"/>
                          </a:solidFill>
                          <a:latin typeface="+mn-lt"/>
                          <a:ea typeface="+mn-ea"/>
                          <a:cs typeface="+mn-cs"/>
                        </a:rPr>
                        <a:t>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6-10</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91103353"/>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4.</a:t>
                      </a:r>
                      <a:r>
                        <a:rPr lang="en-US" sz="1000" b="1" i="0" u="none" strike="noStrike" kern="1200" baseline="0" dirty="0">
                          <a:solidFill>
                            <a:schemeClr val="tx2"/>
                          </a:solidFill>
                          <a:latin typeface="+mn-lt"/>
                          <a:ea typeface="+mn-ea"/>
                          <a:cs typeface="+mn-cs"/>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Times New Roman" panose="02020603050405020304" pitchFamily="18" charset="0"/>
                          <a:cs typeface="Arial" panose="020B0604020202020204" pitchFamily="34" charset="0"/>
                        </a:rPr>
                        <a:t>11-15</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5542825"/>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tx2"/>
                          </a:solidFill>
                          <a:latin typeface="+mn-lt"/>
                          <a:ea typeface="+mn-ea"/>
                          <a:cs typeface="+mn-cs"/>
                        </a:rPr>
                        <a:t>4.89%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16-20</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0912638"/>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5.</a:t>
                      </a:r>
                      <a:r>
                        <a:rPr lang="en-US" sz="1000" b="1" i="0" u="none" strike="noStrike" kern="1200" baseline="0" dirty="0">
                          <a:solidFill>
                            <a:schemeClr val="tx2"/>
                          </a:solidFill>
                          <a:latin typeface="+mn-lt"/>
                          <a:ea typeface="+mn-ea"/>
                          <a:cs typeface="+mn-cs"/>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kern="1200" dirty="0">
                          <a:solidFill>
                            <a:schemeClr val="tx1"/>
                          </a:solidFill>
                          <a:effectLst/>
                          <a:latin typeface="+mn-lt"/>
                          <a:ea typeface="Calibri" panose="020F0502020204030204" pitchFamily="34" charset="0"/>
                          <a:cs typeface="Arial" panose="020B0604020202020204" pitchFamily="34" charset="0"/>
                        </a:rPr>
                        <a:t>21-</a:t>
                      </a:r>
                      <a:r>
                        <a:rPr lang="en-US" sz="1000" b="1" kern="1200" dirty="0">
                          <a:solidFill>
                            <a:schemeClr val="tx1"/>
                          </a:solidFill>
                          <a:effectLst/>
                          <a:latin typeface="+mn-lt"/>
                          <a:ea typeface="Calibri" panose="020F0502020204030204" pitchFamily="34" charset="0"/>
                          <a:cs typeface="Arial" panose="020B0604020202020204"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38382456"/>
                  </a:ext>
                </a:extLst>
              </a:tr>
            </a:tbl>
          </a:graphicData>
        </a:graphic>
      </p:graphicFrame>
      <p:sp>
        <p:nvSpPr>
          <p:cNvPr id="9" name="Google Shape;125;p17">
            <a:extLst>
              <a:ext uri="{FF2B5EF4-FFF2-40B4-BE49-F238E27FC236}">
                <a16:creationId xmlns:a16="http://schemas.microsoft.com/office/drawing/2014/main" id="{1B3BE25F-D714-9E6B-7FB9-0161085DEC06}"/>
              </a:ext>
            </a:extLst>
          </p:cNvPr>
          <p:cNvSpPr txBox="1">
            <a:spLocks noGrp="1"/>
          </p:cNvSpPr>
          <p:nvPr/>
        </p:nvSpPr>
        <p:spPr>
          <a:xfrm>
            <a:off x="6586021" y="908461"/>
            <a:ext cx="4495142" cy="153491"/>
          </a:xfrm>
          <a:prstGeom prst="rect">
            <a:avLst/>
          </a:prstGeom>
          <a:noFill/>
          <a:ln>
            <a:noFill/>
          </a:ln>
        </p:spPr>
        <p:txBody>
          <a:bodyPr spcFirstLastPara="1" wrap="square" lIns="91425" tIns="91425" rIns="91425" bIns="91425" anchor="t" anchorCtr="0">
            <a:noAutofit/>
          </a:bodyPr>
          <a:lstStyle/>
          <a:p>
            <a:pPr algn="r">
              <a:lnSpc>
                <a:spcPct val="107000"/>
              </a:lnSpc>
              <a:spcAft>
                <a:spcPts val="800"/>
              </a:spcAft>
            </a:pPr>
            <a:r>
              <a:rPr lang="ar-SA" sz="1200" dirty="0">
                <a:solidFill>
                  <a:srgbClr val="0077ED"/>
                </a:solidFill>
                <a:effectLst/>
                <a:latin typeface="anb Apercu" panose="020B0503050601040103" pitchFamily="34" charset="0"/>
                <a:ea typeface="Times New Roman" panose="02020603050405020304" pitchFamily="18" charset="0"/>
                <a:cs typeface="anb Apercu" panose="020B0503050601040103" pitchFamily="34" charset="0"/>
              </a:rPr>
              <a:t>العملاء </a:t>
            </a:r>
            <a:r>
              <a:rPr lang="ar-SA" sz="1200" dirty="0">
                <a:solidFill>
                  <a:srgbClr val="0077ED"/>
                </a:solidFill>
                <a:latin typeface="anb Apercu" panose="020B0503050601040103" pitchFamily="34" charset="0"/>
                <a:ea typeface="Times New Roman" panose="02020603050405020304" pitchFamily="18" charset="0"/>
                <a:cs typeface="anb Apercu" panose="020B0503050601040103" pitchFamily="34" charset="0"/>
              </a:rPr>
              <a:t>غير </a:t>
            </a:r>
            <a:r>
              <a:rPr lang="ar-SA" sz="1200" dirty="0">
                <a:solidFill>
                  <a:srgbClr val="0077ED"/>
                </a:solidFill>
                <a:effectLst/>
                <a:latin typeface="anb Apercu" panose="020B0503050601040103" pitchFamily="34" charset="0"/>
                <a:ea typeface="Times New Roman" panose="02020603050405020304" pitchFamily="18" charset="0"/>
                <a:cs typeface="anb Apercu" panose="020B0503050601040103" pitchFamily="34" charset="0"/>
              </a:rPr>
              <a:t>المدعومين </a:t>
            </a:r>
            <a:r>
              <a:rPr lang="ar-SA" sz="1200" dirty="0">
                <a:solidFill>
                  <a:srgbClr val="0077ED"/>
                </a:solidFill>
                <a:latin typeface="anb Apercu" panose="020B0503050601040103" pitchFamily="34" charset="0"/>
                <a:ea typeface="Times New Roman" panose="02020603050405020304" pitchFamily="18" charset="0"/>
                <a:cs typeface="anb Apercu" panose="020B0503050601040103" pitchFamily="34" charset="0"/>
              </a:rPr>
              <a:t>لمنتجات (شراء الوحدة الجاهزة – الرهن – البناء الذاتي):</a:t>
            </a:r>
            <a:endParaRPr lang="ar-SA" sz="1200" dirty="0">
              <a:solidFill>
                <a:srgbClr val="0077ED"/>
              </a:solidFill>
              <a:effectLst/>
              <a:latin typeface="anb Apercu" panose="020B0503050601040103" pitchFamily="34" charset="0"/>
              <a:ea typeface="Times New Roman" panose="02020603050405020304" pitchFamily="18" charset="0"/>
              <a:cs typeface="anb Apercu" panose="020B0503050601040103" pitchFamily="34" charset="0"/>
            </a:endParaRPr>
          </a:p>
        </p:txBody>
      </p:sp>
      <p:graphicFrame>
        <p:nvGraphicFramePr>
          <p:cNvPr id="11" name="Table 10">
            <a:extLst>
              <a:ext uri="{FF2B5EF4-FFF2-40B4-BE49-F238E27FC236}">
                <a16:creationId xmlns:a16="http://schemas.microsoft.com/office/drawing/2014/main" id="{C8F5E539-DD6E-9AA8-FC18-8C08271E8935}"/>
              </a:ext>
            </a:extLst>
          </p:cNvPr>
          <p:cNvGraphicFramePr>
            <a:graphicFrameLocks noGrp="1"/>
          </p:cNvGraphicFramePr>
          <p:nvPr>
            <p:extLst>
              <p:ext uri="{D42A27DB-BD31-4B8C-83A1-F6EECF244321}">
                <p14:modId xmlns:p14="http://schemas.microsoft.com/office/powerpoint/2010/main" val="1323706405"/>
              </p:ext>
            </p:extLst>
          </p:nvPr>
        </p:nvGraphicFramePr>
        <p:xfrm>
          <a:off x="7383101" y="1250940"/>
          <a:ext cx="3780282" cy="1242541"/>
        </p:xfrm>
        <a:graphic>
          <a:graphicData uri="http://schemas.openxmlformats.org/drawingml/2006/table">
            <a:tbl>
              <a:tblPr firstRow="1" firstCol="1" bandRow="1"/>
              <a:tblGrid>
                <a:gridCol w="2606303">
                  <a:extLst>
                    <a:ext uri="{9D8B030D-6E8A-4147-A177-3AD203B41FA5}">
                      <a16:colId xmlns:a16="http://schemas.microsoft.com/office/drawing/2014/main" val="2673294634"/>
                    </a:ext>
                  </a:extLst>
                </a:gridCol>
                <a:gridCol w="1173979">
                  <a:extLst>
                    <a:ext uri="{9D8B030D-6E8A-4147-A177-3AD203B41FA5}">
                      <a16:colId xmlns:a16="http://schemas.microsoft.com/office/drawing/2014/main" val="358242492"/>
                    </a:ext>
                  </a:extLst>
                </a:gridCol>
              </a:tblGrid>
              <a:tr h="208765">
                <a:tc>
                  <a:txBody>
                    <a:bodyPr/>
                    <a:lstStyle/>
                    <a:p>
                      <a:pPr marL="0" marR="0" algn="ctr" rtl="1">
                        <a:lnSpc>
                          <a:spcPct val="107000"/>
                        </a:lnSpc>
                        <a:spcBef>
                          <a:spcPts val="0"/>
                        </a:spcBef>
                        <a:spcAft>
                          <a:spcPts val="0"/>
                        </a:spcAft>
                      </a:pPr>
                      <a:r>
                        <a:rPr lang="ar-SA" sz="1200" b="1" dirty="0">
                          <a:solidFill>
                            <a:srgbClr val="FFFFFF"/>
                          </a:solidFill>
                          <a:effectLst/>
                          <a:latin typeface="+mn-lt"/>
                          <a:ea typeface="Calibri" panose="020F0502020204030204" pitchFamily="34" charset="0"/>
                          <a:cs typeface="Arial" panose="020B0604020202020204" pitchFamily="34" charset="0"/>
                        </a:rPr>
                        <a:t>هامش الربح</a:t>
                      </a:r>
                      <a:endParaRPr lang="en-US" sz="11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lumOff val="25000"/>
                      </a:schemeClr>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mn-lt"/>
                          <a:ea typeface="Calibri" panose="020F0502020204030204" pitchFamily="34" charset="0"/>
                          <a:cs typeface="Arial" panose="020B0604020202020204" pitchFamily="34" charset="0"/>
                        </a:rPr>
                        <a:t>مدة التمويل</a:t>
                      </a:r>
                      <a:endParaRPr lang="en-US" sz="11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lumOff val="25000"/>
                      </a:schemeClr>
                    </a:solidFill>
                  </a:tcPr>
                </a:tc>
                <a:extLst>
                  <a:ext uri="{0D108BD9-81ED-4DB2-BD59-A6C34878D82A}">
                    <a16:rowId xmlns:a16="http://schemas.microsoft.com/office/drawing/2014/main" val="3001484031"/>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3.4</a:t>
                      </a:r>
                      <a:r>
                        <a:rPr lang="en-US" sz="1000" b="1" i="0" u="none" strike="noStrike" kern="1200" baseline="0" dirty="0">
                          <a:solidFill>
                            <a:schemeClr val="tx2"/>
                          </a:solidFill>
                          <a:latin typeface="+mn-lt"/>
                          <a:ea typeface="+mn-ea"/>
                          <a:cs typeface="+mn-cs"/>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1-5</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31850507"/>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3.</a:t>
                      </a:r>
                      <a:r>
                        <a:rPr lang="en-US" sz="1000" b="1" i="0" u="none" strike="noStrike" kern="1200" baseline="0" dirty="0">
                          <a:solidFill>
                            <a:schemeClr val="tx2"/>
                          </a:solidFill>
                          <a:latin typeface="+mn-lt"/>
                          <a:ea typeface="+mn-ea"/>
                          <a:cs typeface="+mn-cs"/>
                        </a:rPr>
                        <a:t>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6-10</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91103353"/>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3.</a:t>
                      </a:r>
                      <a:r>
                        <a:rPr lang="en-US" sz="1000" b="1" i="0" u="none" strike="noStrike" kern="1200" baseline="0" dirty="0">
                          <a:solidFill>
                            <a:schemeClr val="tx2"/>
                          </a:solidFill>
                          <a:latin typeface="+mn-lt"/>
                          <a:ea typeface="+mn-ea"/>
                          <a:cs typeface="+mn-cs"/>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Times New Roman" panose="02020603050405020304" pitchFamily="18" charset="0"/>
                          <a:cs typeface="Arial" panose="020B0604020202020204" pitchFamily="34" charset="0"/>
                        </a:rPr>
                        <a:t>11-15</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5542825"/>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4.</a:t>
                      </a:r>
                      <a:r>
                        <a:rPr lang="en-US" sz="1000" b="1" i="0" u="none" strike="noStrike" kern="1200" baseline="0" dirty="0">
                          <a:solidFill>
                            <a:schemeClr val="tx2"/>
                          </a:solidFill>
                          <a:latin typeface="+mn-lt"/>
                          <a:ea typeface="+mn-ea"/>
                          <a:cs typeface="+mn-cs"/>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16-20</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0912638"/>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4.</a:t>
                      </a:r>
                      <a:r>
                        <a:rPr lang="en-US" sz="1000" b="1" i="0" u="none" strike="noStrike" kern="1200" baseline="0" dirty="0">
                          <a:solidFill>
                            <a:schemeClr val="tx2"/>
                          </a:solidFill>
                          <a:latin typeface="+mn-lt"/>
                          <a:ea typeface="+mn-ea"/>
                          <a:cs typeface="+mn-cs"/>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21-25</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38382456"/>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5.0</a:t>
                      </a:r>
                      <a:r>
                        <a:rPr lang="en-US" sz="1000" b="1" i="0" u="none" strike="noStrike" kern="1200" baseline="0" dirty="0">
                          <a:solidFill>
                            <a:schemeClr val="tx2"/>
                          </a:solidFill>
                          <a:latin typeface="+mn-lt"/>
                          <a:ea typeface="+mn-ea"/>
                          <a:cs typeface="+mn-cs"/>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000" b="1" kern="1200" dirty="0">
                          <a:solidFill>
                            <a:schemeClr val="tx1"/>
                          </a:solidFill>
                          <a:effectLst/>
                          <a:latin typeface="+mn-lt"/>
                          <a:ea typeface="Calibri" panose="020F0502020204030204" pitchFamily="34" charset="0"/>
                          <a:cs typeface="Arial" panose="020B0604020202020204" pitchFamily="34" charset="0"/>
                        </a:rPr>
                        <a:t>30-26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25560315"/>
                  </a:ext>
                </a:extLst>
              </a:tr>
            </a:tbl>
          </a:graphicData>
        </a:graphic>
      </p:graphicFrame>
      <p:pic>
        <p:nvPicPr>
          <p:cNvPr id="17" name="Picture 16">
            <a:extLst>
              <a:ext uri="{FF2B5EF4-FFF2-40B4-BE49-F238E27FC236}">
                <a16:creationId xmlns:a16="http://schemas.microsoft.com/office/drawing/2014/main" id="{F8CBD186-AA1A-CC66-C83C-4213EE88FE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1163383" y="1030390"/>
            <a:ext cx="67295" cy="111488"/>
          </a:xfrm>
          <a:prstGeom prst="rect">
            <a:avLst/>
          </a:prstGeom>
        </p:spPr>
      </p:pic>
      <p:sp>
        <p:nvSpPr>
          <p:cNvPr id="5" name="Google Shape;125;p17">
            <a:extLst>
              <a:ext uri="{FF2B5EF4-FFF2-40B4-BE49-F238E27FC236}">
                <a16:creationId xmlns:a16="http://schemas.microsoft.com/office/drawing/2014/main" id="{EBE5DF79-11C1-EDBD-3FB0-162F4F55461B}"/>
              </a:ext>
            </a:extLst>
          </p:cNvPr>
          <p:cNvSpPr txBox="1">
            <a:spLocks noGrp="1"/>
          </p:cNvSpPr>
          <p:nvPr/>
        </p:nvSpPr>
        <p:spPr>
          <a:xfrm>
            <a:off x="1467853" y="908461"/>
            <a:ext cx="4247226" cy="164714"/>
          </a:xfrm>
          <a:prstGeom prst="rect">
            <a:avLst/>
          </a:prstGeom>
          <a:noFill/>
          <a:ln>
            <a:noFill/>
          </a:ln>
        </p:spPr>
        <p:txBody>
          <a:bodyPr spcFirstLastPara="1" wrap="square" lIns="91425" tIns="91425" rIns="91425" bIns="91425" anchor="t" anchorCtr="0">
            <a:noAutofit/>
          </a:bodyPr>
          <a:lstStyle/>
          <a:p>
            <a:pPr algn="r">
              <a:lnSpc>
                <a:spcPct val="107000"/>
              </a:lnSpc>
              <a:spcAft>
                <a:spcPts val="800"/>
              </a:spcAft>
            </a:pPr>
            <a:r>
              <a:rPr lang="ar-SA" sz="1200" dirty="0">
                <a:solidFill>
                  <a:srgbClr val="0077ED"/>
                </a:solidFill>
                <a:effectLst/>
                <a:latin typeface="anb Apercu" panose="020B0503050601040103" pitchFamily="34" charset="0"/>
                <a:ea typeface="Times New Roman" panose="02020603050405020304" pitchFamily="18" charset="0"/>
                <a:cs typeface="anb Apercu" panose="020B0503050601040103" pitchFamily="34" charset="0"/>
              </a:rPr>
              <a:t>العملاء المدعومين </a:t>
            </a:r>
            <a:r>
              <a:rPr lang="ar-SA" sz="1200" dirty="0">
                <a:solidFill>
                  <a:srgbClr val="0077ED"/>
                </a:solidFill>
                <a:latin typeface="anb Apercu" panose="020B0503050601040103" pitchFamily="34" charset="0"/>
                <a:ea typeface="Times New Roman" panose="02020603050405020304" pitchFamily="18" charset="0"/>
                <a:cs typeface="anb Apercu" panose="020B0503050601040103" pitchFamily="34" charset="0"/>
              </a:rPr>
              <a:t>لمنتجات </a:t>
            </a:r>
            <a:r>
              <a:rPr lang="ar-SA" sz="1200" dirty="0">
                <a:solidFill>
                  <a:srgbClr val="0077ED"/>
                </a:solidFill>
                <a:effectLst/>
                <a:latin typeface="anb Apercu" panose="020B0503050601040103" pitchFamily="34" charset="0"/>
                <a:ea typeface="Times New Roman" panose="02020603050405020304" pitchFamily="18" charset="0"/>
                <a:cs typeface="anb Apercu" panose="020B0503050601040103" pitchFamily="34" charset="0"/>
              </a:rPr>
              <a:t>(شراء الوحدة الجاهزة – الرهن – البناء الذاتي):</a:t>
            </a:r>
          </a:p>
        </p:txBody>
      </p:sp>
      <p:graphicFrame>
        <p:nvGraphicFramePr>
          <p:cNvPr id="6" name="Table 5">
            <a:extLst>
              <a:ext uri="{FF2B5EF4-FFF2-40B4-BE49-F238E27FC236}">
                <a16:creationId xmlns:a16="http://schemas.microsoft.com/office/drawing/2014/main" id="{C0F91379-502B-C0AF-9B2F-5DD76FAE8D2C}"/>
              </a:ext>
            </a:extLst>
          </p:cNvPr>
          <p:cNvGraphicFramePr>
            <a:graphicFrameLocks noGrp="1"/>
          </p:cNvGraphicFramePr>
          <p:nvPr>
            <p:extLst>
              <p:ext uri="{D42A27DB-BD31-4B8C-83A1-F6EECF244321}">
                <p14:modId xmlns:p14="http://schemas.microsoft.com/office/powerpoint/2010/main" val="4149462305"/>
              </p:ext>
            </p:extLst>
          </p:nvPr>
        </p:nvGraphicFramePr>
        <p:xfrm>
          <a:off x="2050664" y="1250940"/>
          <a:ext cx="3734415" cy="1242541"/>
        </p:xfrm>
        <a:graphic>
          <a:graphicData uri="http://schemas.openxmlformats.org/drawingml/2006/table">
            <a:tbl>
              <a:tblPr firstRow="1" firstCol="1" bandRow="1"/>
              <a:tblGrid>
                <a:gridCol w="2574680">
                  <a:extLst>
                    <a:ext uri="{9D8B030D-6E8A-4147-A177-3AD203B41FA5}">
                      <a16:colId xmlns:a16="http://schemas.microsoft.com/office/drawing/2014/main" val="2673294634"/>
                    </a:ext>
                  </a:extLst>
                </a:gridCol>
                <a:gridCol w="1159735">
                  <a:extLst>
                    <a:ext uri="{9D8B030D-6E8A-4147-A177-3AD203B41FA5}">
                      <a16:colId xmlns:a16="http://schemas.microsoft.com/office/drawing/2014/main" val="358242492"/>
                    </a:ext>
                  </a:extLst>
                </a:gridCol>
              </a:tblGrid>
              <a:tr h="208765">
                <a:tc>
                  <a:txBody>
                    <a:bodyPr/>
                    <a:lstStyle/>
                    <a:p>
                      <a:pPr marL="0" marR="0" algn="ctr" rtl="1">
                        <a:lnSpc>
                          <a:spcPct val="107000"/>
                        </a:lnSpc>
                        <a:spcBef>
                          <a:spcPts val="0"/>
                        </a:spcBef>
                        <a:spcAft>
                          <a:spcPts val="0"/>
                        </a:spcAft>
                      </a:pPr>
                      <a:r>
                        <a:rPr lang="ar-SA" sz="1200" b="1" dirty="0">
                          <a:solidFill>
                            <a:srgbClr val="FFFFFF"/>
                          </a:solidFill>
                          <a:effectLst/>
                          <a:latin typeface="+mn-lt"/>
                          <a:ea typeface="Calibri" panose="020F0502020204030204" pitchFamily="34" charset="0"/>
                          <a:cs typeface="Arial" panose="020B0604020202020204" pitchFamily="34" charset="0"/>
                        </a:rPr>
                        <a:t>هامش الربح</a:t>
                      </a:r>
                      <a:endParaRPr lang="en-US" sz="11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lumOff val="25000"/>
                      </a:schemeClr>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mn-lt"/>
                          <a:ea typeface="Calibri" panose="020F0502020204030204" pitchFamily="34" charset="0"/>
                          <a:cs typeface="Arial" panose="020B0604020202020204" pitchFamily="34" charset="0"/>
                        </a:rPr>
                        <a:t>مدة التمويل</a:t>
                      </a:r>
                      <a:endParaRPr lang="en-US" sz="11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lumOff val="25000"/>
                      </a:schemeClr>
                    </a:solidFill>
                  </a:tcPr>
                </a:tc>
                <a:extLst>
                  <a:ext uri="{0D108BD9-81ED-4DB2-BD59-A6C34878D82A}">
                    <a16:rowId xmlns:a16="http://schemas.microsoft.com/office/drawing/2014/main" val="3001484031"/>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3.4</a:t>
                      </a:r>
                      <a:r>
                        <a:rPr lang="en-US" sz="1000" b="1" i="0" u="none" strike="noStrike" kern="1200" baseline="0" dirty="0">
                          <a:solidFill>
                            <a:schemeClr val="tx2"/>
                          </a:solidFill>
                          <a:latin typeface="+mn-lt"/>
                          <a:ea typeface="+mn-ea"/>
                          <a:cs typeface="+mn-cs"/>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1-5</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31850507"/>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3.</a:t>
                      </a:r>
                      <a:r>
                        <a:rPr lang="en-US" sz="1000" b="1" i="0" u="none" strike="noStrike" kern="1200" baseline="0" dirty="0">
                          <a:solidFill>
                            <a:schemeClr val="tx2"/>
                          </a:solidFill>
                          <a:latin typeface="+mn-lt"/>
                          <a:ea typeface="+mn-ea"/>
                          <a:cs typeface="+mn-cs"/>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6-10</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91103353"/>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3.</a:t>
                      </a:r>
                      <a:r>
                        <a:rPr lang="en-US" sz="1000" b="1" i="0" u="none" strike="noStrike" kern="1200" baseline="0" dirty="0">
                          <a:solidFill>
                            <a:schemeClr val="tx2"/>
                          </a:solidFill>
                          <a:latin typeface="+mn-lt"/>
                          <a:ea typeface="+mn-ea"/>
                          <a:cs typeface="+mn-cs"/>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Times New Roman" panose="02020603050405020304" pitchFamily="18" charset="0"/>
                          <a:cs typeface="Arial" panose="020B0604020202020204" pitchFamily="34" charset="0"/>
                        </a:rPr>
                        <a:t>11-15</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5542825"/>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4.0</a:t>
                      </a:r>
                      <a:r>
                        <a:rPr lang="en-US" sz="1000" b="1" i="0" u="none" strike="noStrike" kern="1200" baseline="0" dirty="0">
                          <a:solidFill>
                            <a:schemeClr val="tx2"/>
                          </a:solidFill>
                          <a:latin typeface="+mn-lt"/>
                          <a:ea typeface="+mn-ea"/>
                          <a:cs typeface="+mn-cs"/>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16-20</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0912638"/>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4.3</a:t>
                      </a:r>
                      <a:r>
                        <a:rPr lang="en-US" sz="1000" b="1" i="0" u="none" strike="noStrike" kern="1200" baseline="0" dirty="0">
                          <a:solidFill>
                            <a:schemeClr val="tx2"/>
                          </a:solidFill>
                          <a:latin typeface="+mn-lt"/>
                          <a:ea typeface="+mn-ea"/>
                          <a:cs typeface="+mn-cs"/>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20-25</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38382456"/>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5.0</a:t>
                      </a:r>
                      <a:r>
                        <a:rPr lang="en-US" sz="1000" b="1" i="0" u="none" strike="noStrike" kern="1200" baseline="0" dirty="0">
                          <a:solidFill>
                            <a:schemeClr val="tx2"/>
                          </a:solidFill>
                          <a:latin typeface="+mn-lt"/>
                          <a:ea typeface="+mn-ea"/>
                          <a:cs typeface="+mn-cs"/>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en-US" sz="1000" b="1" kern="1200" dirty="0">
                          <a:solidFill>
                            <a:schemeClr val="tx1"/>
                          </a:solidFill>
                          <a:effectLst/>
                          <a:latin typeface="+mn-lt"/>
                          <a:ea typeface="Calibri" panose="020F0502020204030204" pitchFamily="34" charset="0"/>
                          <a:cs typeface="Arial" panose="020B0604020202020204" pitchFamily="34" charset="0"/>
                        </a:rPr>
                        <a:t>30-26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12552076"/>
                  </a:ext>
                </a:extLst>
              </a:tr>
            </a:tbl>
          </a:graphicData>
        </a:graphic>
      </p:graphicFrame>
      <p:pic>
        <p:nvPicPr>
          <p:cNvPr id="7" name="Picture 6">
            <a:extLst>
              <a:ext uri="{FF2B5EF4-FFF2-40B4-BE49-F238E27FC236}">
                <a16:creationId xmlns:a16="http://schemas.microsoft.com/office/drawing/2014/main" id="{543598F9-04B1-3956-D022-8FD347329A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5797299" y="1030390"/>
            <a:ext cx="67295" cy="111488"/>
          </a:xfrm>
          <a:prstGeom prst="rect">
            <a:avLst/>
          </a:prstGeom>
        </p:spPr>
      </p:pic>
      <p:sp>
        <p:nvSpPr>
          <p:cNvPr id="2" name="TextBox 1">
            <a:extLst>
              <a:ext uri="{FF2B5EF4-FFF2-40B4-BE49-F238E27FC236}">
                <a16:creationId xmlns:a16="http://schemas.microsoft.com/office/drawing/2014/main" id="{B9C52D7B-3427-1D21-CA3F-471F8572715D}"/>
              </a:ext>
            </a:extLst>
          </p:cNvPr>
          <p:cNvSpPr txBox="1"/>
          <p:nvPr/>
        </p:nvSpPr>
        <p:spPr>
          <a:xfrm>
            <a:off x="10115600" y="6135904"/>
            <a:ext cx="1571982" cy="507831"/>
          </a:xfrm>
          <a:prstGeom prst="rect">
            <a:avLst/>
          </a:prstGeom>
          <a:noFill/>
        </p:spPr>
        <p:txBody>
          <a:bodyPr wrap="square">
            <a:spAutoFit/>
          </a:bodyPr>
          <a:lstStyle/>
          <a:p>
            <a:pPr marR="0" algn="r" rtl="1">
              <a:spcBef>
                <a:spcPts val="0"/>
              </a:spcBef>
              <a:spcAft>
                <a:spcPts val="0"/>
              </a:spcAft>
            </a:pPr>
            <a:r>
              <a:rPr lang="ar-SA" sz="900" b="1" dirty="0">
                <a:latin typeface="+mj-lt"/>
              </a:rPr>
              <a:t>تطبق الشروط والاحكام</a:t>
            </a:r>
          </a:p>
          <a:p>
            <a:pPr algn="r" rtl="1"/>
            <a:r>
              <a:rPr lang="ar-SA" altLang="en-US" sz="900" b="1" dirty="0">
                <a:latin typeface="+mj-lt"/>
              </a:rPr>
              <a:t>العرض ينتهي بتاريخ 31/03/2026</a:t>
            </a:r>
          </a:p>
          <a:p>
            <a:pPr marR="0" algn="r" rtl="1">
              <a:spcBef>
                <a:spcPts val="0"/>
              </a:spcBef>
              <a:spcAft>
                <a:spcPts val="0"/>
              </a:spcAft>
            </a:pPr>
            <a:r>
              <a:rPr lang="ar-SA" sz="900" b="1" dirty="0">
                <a:latin typeface="+mj-lt"/>
              </a:rPr>
              <a:t> </a:t>
            </a:r>
            <a:r>
              <a:rPr lang="en-US" sz="900" b="1" dirty="0">
                <a:latin typeface="+mj-lt"/>
              </a:rPr>
              <a:t>  </a:t>
            </a:r>
          </a:p>
        </p:txBody>
      </p:sp>
      <p:sp>
        <p:nvSpPr>
          <p:cNvPr id="3" name="Text Placeholder 2">
            <a:extLst>
              <a:ext uri="{FF2B5EF4-FFF2-40B4-BE49-F238E27FC236}">
                <a16:creationId xmlns:a16="http://schemas.microsoft.com/office/drawing/2014/main" id="{EFD473DB-91A5-7D6D-C474-4C0E8EE6FD6C}"/>
              </a:ext>
            </a:extLst>
          </p:cNvPr>
          <p:cNvSpPr>
            <a:spLocks noGrp="1"/>
          </p:cNvSpPr>
          <p:nvPr/>
        </p:nvSpPr>
        <p:spPr>
          <a:xfrm flipH="1">
            <a:off x="11687582" y="6135904"/>
            <a:ext cx="146678" cy="154796"/>
          </a:xfrm>
          <a:prstGeom prst="rect">
            <a:avLst/>
          </a:pr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00" kern="1200">
                <a:solidFill>
                  <a:schemeClr val="tx1">
                    <a:alpha val="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a:solidFill>
                  <a:srgbClr val="FFFFFF"/>
                </a:solidFill>
              </a:rPr>
              <a:t>- رسوم السنوية منافسة جدا.</a:t>
            </a:r>
            <a:endParaRPr lang="ar-SA" dirty="0">
              <a:solidFill>
                <a:srgbClr val="FFFFFF"/>
              </a:solidFill>
            </a:endParaRPr>
          </a:p>
        </p:txBody>
      </p:sp>
      <p:sp>
        <p:nvSpPr>
          <p:cNvPr id="8" name="Google Shape;125;p17">
            <a:extLst>
              <a:ext uri="{FF2B5EF4-FFF2-40B4-BE49-F238E27FC236}">
                <a16:creationId xmlns:a16="http://schemas.microsoft.com/office/drawing/2014/main" id="{342931F6-F287-F344-FABF-3434FEE8DBD9}"/>
              </a:ext>
            </a:extLst>
          </p:cNvPr>
          <p:cNvSpPr txBox="1">
            <a:spLocks noGrp="1"/>
          </p:cNvSpPr>
          <p:nvPr/>
        </p:nvSpPr>
        <p:spPr>
          <a:xfrm>
            <a:off x="2688616" y="2507901"/>
            <a:ext cx="3036785" cy="111488"/>
          </a:xfrm>
          <a:prstGeom prst="rect">
            <a:avLst/>
          </a:prstGeom>
          <a:noFill/>
          <a:ln>
            <a:noFill/>
          </a:ln>
        </p:spPr>
        <p:txBody>
          <a:bodyPr spcFirstLastPara="1" wrap="square" lIns="91425" tIns="91425" rIns="91425" bIns="91425" anchor="t" anchorCtr="0">
            <a:noAutofit/>
          </a:bodyPr>
          <a:lstStyle/>
          <a:p>
            <a:pPr marL="0" marR="0" algn="r">
              <a:lnSpc>
                <a:spcPct val="107000"/>
              </a:lnSpc>
              <a:spcBef>
                <a:spcPts val="0"/>
              </a:spcBef>
              <a:spcAft>
                <a:spcPts val="800"/>
              </a:spcAft>
            </a:pPr>
            <a:r>
              <a:rPr lang="ar-SA" sz="1200" dirty="0">
                <a:solidFill>
                  <a:srgbClr val="0077ED"/>
                </a:solidFill>
                <a:latin typeface="anb Apercu" panose="020B0503050601040103" pitchFamily="34" charset="0"/>
                <a:ea typeface="Times New Roman" panose="02020603050405020304" pitchFamily="18" charset="0"/>
                <a:cs typeface="anb Apercu" panose="020B0503050601040103" pitchFamily="34" charset="0"/>
              </a:rPr>
              <a:t>شراء مديونية للرواتب من 20 ألف وأعلى </a:t>
            </a:r>
            <a:r>
              <a:rPr lang="ar-SA" sz="1200" dirty="0">
                <a:solidFill>
                  <a:srgbClr val="0077ED"/>
                </a:solidFill>
                <a:effectLst/>
                <a:latin typeface="anb Apercu" panose="020B0503050601040103" pitchFamily="34" charset="0"/>
                <a:ea typeface="Times New Roman" panose="02020603050405020304" pitchFamily="18" charset="0"/>
                <a:cs typeface="anb Apercu" panose="020B0503050601040103" pitchFamily="34" charset="0"/>
              </a:rPr>
              <a:t>:</a:t>
            </a:r>
          </a:p>
        </p:txBody>
      </p:sp>
      <p:pic>
        <p:nvPicPr>
          <p:cNvPr id="10" name="Picture 9">
            <a:extLst>
              <a:ext uri="{FF2B5EF4-FFF2-40B4-BE49-F238E27FC236}">
                <a16:creationId xmlns:a16="http://schemas.microsoft.com/office/drawing/2014/main" id="{51FB7568-83DE-0658-CD41-2C5862359C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5830947" y="2598301"/>
            <a:ext cx="67295" cy="111488"/>
          </a:xfrm>
          <a:prstGeom prst="rect">
            <a:avLst/>
          </a:prstGeom>
        </p:spPr>
      </p:pic>
      <p:graphicFrame>
        <p:nvGraphicFramePr>
          <p:cNvPr id="13" name="Table 12">
            <a:extLst>
              <a:ext uri="{FF2B5EF4-FFF2-40B4-BE49-F238E27FC236}">
                <a16:creationId xmlns:a16="http://schemas.microsoft.com/office/drawing/2014/main" id="{9BC423B0-D635-71B7-7538-7E208A1C7C08}"/>
              </a:ext>
            </a:extLst>
          </p:cNvPr>
          <p:cNvGraphicFramePr>
            <a:graphicFrameLocks noGrp="1"/>
          </p:cNvGraphicFramePr>
          <p:nvPr>
            <p:extLst>
              <p:ext uri="{D42A27DB-BD31-4B8C-83A1-F6EECF244321}">
                <p14:modId xmlns:p14="http://schemas.microsoft.com/office/powerpoint/2010/main" val="1879205594"/>
              </p:ext>
            </p:extLst>
          </p:nvPr>
        </p:nvGraphicFramePr>
        <p:xfrm>
          <a:off x="2050665" y="2813972"/>
          <a:ext cx="3813929" cy="1222645"/>
        </p:xfrm>
        <a:graphic>
          <a:graphicData uri="http://schemas.openxmlformats.org/drawingml/2006/table">
            <a:tbl>
              <a:tblPr firstRow="1" firstCol="1" bandRow="1"/>
              <a:tblGrid>
                <a:gridCol w="2629499">
                  <a:extLst>
                    <a:ext uri="{9D8B030D-6E8A-4147-A177-3AD203B41FA5}">
                      <a16:colId xmlns:a16="http://schemas.microsoft.com/office/drawing/2014/main" val="2673294634"/>
                    </a:ext>
                  </a:extLst>
                </a:gridCol>
                <a:gridCol w="1184430">
                  <a:extLst>
                    <a:ext uri="{9D8B030D-6E8A-4147-A177-3AD203B41FA5}">
                      <a16:colId xmlns:a16="http://schemas.microsoft.com/office/drawing/2014/main" val="358242492"/>
                    </a:ext>
                  </a:extLst>
                </a:gridCol>
              </a:tblGrid>
              <a:tr h="208765">
                <a:tc>
                  <a:txBody>
                    <a:bodyPr/>
                    <a:lstStyle/>
                    <a:p>
                      <a:pPr marL="0" marR="0" algn="ctr" rtl="1">
                        <a:lnSpc>
                          <a:spcPct val="107000"/>
                        </a:lnSpc>
                        <a:spcBef>
                          <a:spcPts val="0"/>
                        </a:spcBef>
                        <a:spcAft>
                          <a:spcPts val="0"/>
                        </a:spcAft>
                      </a:pPr>
                      <a:r>
                        <a:rPr lang="ar-SA" sz="1200" b="1" dirty="0">
                          <a:solidFill>
                            <a:srgbClr val="FFFFFF"/>
                          </a:solidFill>
                          <a:effectLst/>
                          <a:latin typeface="+mn-lt"/>
                          <a:ea typeface="Calibri" panose="020F0502020204030204" pitchFamily="34" charset="0"/>
                          <a:cs typeface="Arial" panose="020B0604020202020204" pitchFamily="34" charset="0"/>
                        </a:rPr>
                        <a:t>هامش الربح</a:t>
                      </a:r>
                      <a:endParaRPr lang="en-US" sz="11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lumOff val="25000"/>
                      </a:schemeClr>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mn-lt"/>
                          <a:ea typeface="Calibri" panose="020F0502020204030204" pitchFamily="34" charset="0"/>
                          <a:cs typeface="Arial" panose="020B0604020202020204" pitchFamily="34" charset="0"/>
                        </a:rPr>
                        <a:t>مدة التمويل</a:t>
                      </a:r>
                      <a:endParaRPr lang="en-US" sz="11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lumOff val="25000"/>
                      </a:schemeClr>
                    </a:solidFill>
                  </a:tcPr>
                </a:tc>
                <a:extLst>
                  <a:ext uri="{0D108BD9-81ED-4DB2-BD59-A6C34878D82A}">
                    <a16:rowId xmlns:a16="http://schemas.microsoft.com/office/drawing/2014/main" val="3001484031"/>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3.</a:t>
                      </a:r>
                      <a:r>
                        <a:rPr lang="en-US" sz="1000" b="1" i="0" u="none" strike="noStrike" kern="1200" baseline="0" dirty="0">
                          <a:solidFill>
                            <a:schemeClr val="tx2"/>
                          </a:solidFill>
                          <a:latin typeface="+mn-lt"/>
                          <a:ea typeface="+mn-ea"/>
                          <a:cs typeface="+mn-cs"/>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1-5</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31850507"/>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3.</a:t>
                      </a:r>
                      <a:r>
                        <a:rPr lang="en-US" sz="1000" b="1" i="0" u="none" strike="noStrike" kern="1200" baseline="0" dirty="0">
                          <a:solidFill>
                            <a:schemeClr val="tx2"/>
                          </a:solidFill>
                          <a:latin typeface="+mn-lt"/>
                          <a:ea typeface="+mn-ea"/>
                          <a:cs typeface="+mn-cs"/>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6-10</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91103353"/>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3.</a:t>
                      </a:r>
                      <a:r>
                        <a:rPr lang="en-US" sz="1000" b="1" i="0" u="none" strike="noStrike" kern="1200" baseline="0" dirty="0">
                          <a:solidFill>
                            <a:schemeClr val="tx2"/>
                          </a:solidFill>
                          <a:latin typeface="+mn-lt"/>
                          <a:ea typeface="+mn-ea"/>
                          <a:cs typeface="+mn-cs"/>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Times New Roman" panose="02020603050405020304" pitchFamily="18" charset="0"/>
                          <a:cs typeface="Arial" panose="020B0604020202020204" pitchFamily="34" charset="0"/>
                        </a:rPr>
                        <a:t>11-15</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5542825"/>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tx2"/>
                          </a:solidFill>
                          <a:latin typeface="+mn-lt"/>
                          <a:ea typeface="+mn-ea"/>
                          <a:cs typeface="+mn-cs"/>
                        </a:rPr>
                        <a:t>3.99%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16-20</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0912638"/>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4.</a:t>
                      </a:r>
                      <a:r>
                        <a:rPr lang="en-US" sz="1000" b="1" i="0" u="none" strike="noStrike" kern="1200" baseline="0" dirty="0">
                          <a:solidFill>
                            <a:schemeClr val="tx2"/>
                          </a:solidFill>
                          <a:latin typeface="+mn-lt"/>
                          <a:ea typeface="+mn-ea"/>
                          <a:cs typeface="+mn-cs"/>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kern="1200" dirty="0">
                          <a:solidFill>
                            <a:schemeClr val="tx1"/>
                          </a:solidFill>
                          <a:effectLst/>
                          <a:latin typeface="+mn-lt"/>
                          <a:ea typeface="Calibri" panose="020F0502020204030204" pitchFamily="34" charset="0"/>
                          <a:cs typeface="Arial" panose="020B0604020202020204" pitchFamily="34" charset="0"/>
                        </a:rPr>
                        <a:t>21-25</a:t>
                      </a:r>
                      <a:endParaRPr lang="en-US" sz="1000" b="1"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38382456"/>
                  </a:ext>
                </a:extLst>
              </a:tr>
              <a:tr h="73862">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5.</a:t>
                      </a:r>
                      <a:r>
                        <a:rPr lang="en-US" sz="1000" b="1" i="0" u="none" strike="noStrike" kern="1200" baseline="0" dirty="0">
                          <a:solidFill>
                            <a:schemeClr val="tx2"/>
                          </a:solidFill>
                          <a:latin typeface="+mn-lt"/>
                          <a:ea typeface="+mn-ea"/>
                          <a:cs typeface="+mn-cs"/>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000" b="1" kern="1200" dirty="0">
                          <a:solidFill>
                            <a:schemeClr val="tx1"/>
                          </a:solidFill>
                          <a:effectLst/>
                          <a:latin typeface="+mn-lt"/>
                          <a:ea typeface="Calibri" panose="020F0502020204030204" pitchFamily="34" charset="0"/>
                          <a:cs typeface="Arial" panose="020B0604020202020204" pitchFamily="34" charset="0"/>
                        </a:rPr>
                        <a:t>26-30</a:t>
                      </a:r>
                      <a:endParaRPr lang="en-US" sz="1200" b="1"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11532480"/>
                  </a:ext>
                </a:extLst>
              </a:tr>
            </a:tbl>
          </a:graphicData>
        </a:graphic>
      </p:graphicFrame>
      <p:sp>
        <p:nvSpPr>
          <p:cNvPr id="14" name="Google Shape;125;p17">
            <a:extLst>
              <a:ext uri="{FF2B5EF4-FFF2-40B4-BE49-F238E27FC236}">
                <a16:creationId xmlns:a16="http://schemas.microsoft.com/office/drawing/2014/main" id="{2CE3E7B5-D688-24E9-46C4-5CAEA26AF21A}"/>
              </a:ext>
            </a:extLst>
          </p:cNvPr>
          <p:cNvSpPr txBox="1">
            <a:spLocks noGrp="1"/>
          </p:cNvSpPr>
          <p:nvPr/>
        </p:nvSpPr>
        <p:spPr>
          <a:xfrm>
            <a:off x="6628663" y="2466429"/>
            <a:ext cx="4495142" cy="207571"/>
          </a:xfrm>
          <a:prstGeom prst="rect">
            <a:avLst/>
          </a:prstGeom>
          <a:noFill/>
          <a:ln>
            <a:noFill/>
          </a:ln>
        </p:spPr>
        <p:txBody>
          <a:bodyPr spcFirstLastPara="1" wrap="square" lIns="91425" tIns="91425" rIns="91425" bIns="91425" anchor="t" anchorCtr="0">
            <a:noAutofit/>
          </a:bodyPr>
          <a:lstStyle/>
          <a:p>
            <a:pPr algn="r">
              <a:lnSpc>
                <a:spcPct val="107000"/>
              </a:lnSpc>
              <a:spcAft>
                <a:spcPts val="800"/>
              </a:spcAft>
            </a:pPr>
            <a:r>
              <a:rPr lang="ar-SA" sz="1200" dirty="0">
                <a:solidFill>
                  <a:srgbClr val="0077ED"/>
                </a:solidFill>
                <a:effectLst/>
                <a:latin typeface="anb Apercu" panose="020B0503050601040103" pitchFamily="34" charset="0"/>
                <a:ea typeface="Times New Roman" panose="02020603050405020304" pitchFamily="18" charset="0"/>
                <a:cs typeface="anb Apercu" panose="020B0503050601040103" pitchFamily="34" charset="0"/>
              </a:rPr>
              <a:t>العملاء </a:t>
            </a:r>
            <a:r>
              <a:rPr lang="ar-SA" sz="1200" dirty="0">
                <a:solidFill>
                  <a:srgbClr val="0077ED"/>
                </a:solidFill>
                <a:latin typeface="anb Apercu" panose="020B0503050601040103" pitchFamily="34" charset="0"/>
                <a:ea typeface="Times New Roman" panose="02020603050405020304" pitchFamily="18" charset="0"/>
                <a:cs typeface="anb Apercu" panose="020B0503050601040103" pitchFamily="34" charset="0"/>
              </a:rPr>
              <a:t>غير </a:t>
            </a:r>
            <a:r>
              <a:rPr lang="ar-SA" sz="1200" dirty="0">
                <a:solidFill>
                  <a:srgbClr val="0077ED"/>
                </a:solidFill>
                <a:effectLst/>
                <a:latin typeface="anb Apercu" panose="020B0503050601040103" pitchFamily="34" charset="0"/>
                <a:ea typeface="Times New Roman" panose="02020603050405020304" pitchFamily="18" charset="0"/>
                <a:cs typeface="anb Apercu" panose="020B0503050601040103" pitchFamily="34" charset="0"/>
              </a:rPr>
              <a:t>المدعومين </a:t>
            </a:r>
            <a:r>
              <a:rPr lang="ar-SA" sz="1200" dirty="0">
                <a:solidFill>
                  <a:srgbClr val="0077ED"/>
                </a:solidFill>
                <a:latin typeface="anb Apercu" panose="020B0503050601040103" pitchFamily="34" charset="0"/>
                <a:ea typeface="Times New Roman" panose="02020603050405020304" pitchFamily="18" charset="0"/>
                <a:cs typeface="anb Apercu" panose="020B0503050601040103" pitchFamily="34" charset="0"/>
              </a:rPr>
              <a:t>لمنتج شراء المديونية للمنتجات (شراء الوحدة الجاهزة – الرهن – البناء الذاتي):</a:t>
            </a:r>
            <a:endParaRPr lang="ar-SA" sz="1200" dirty="0">
              <a:solidFill>
                <a:srgbClr val="0077ED"/>
              </a:solidFill>
              <a:effectLst/>
              <a:latin typeface="anb Apercu" panose="020B0503050601040103" pitchFamily="34" charset="0"/>
              <a:ea typeface="Times New Roman" panose="02020603050405020304" pitchFamily="18" charset="0"/>
              <a:cs typeface="anb Apercu" panose="020B0503050601040103" pitchFamily="34" charset="0"/>
            </a:endParaRPr>
          </a:p>
        </p:txBody>
      </p:sp>
      <p:graphicFrame>
        <p:nvGraphicFramePr>
          <p:cNvPr id="18" name="Table 17">
            <a:extLst>
              <a:ext uri="{FF2B5EF4-FFF2-40B4-BE49-F238E27FC236}">
                <a16:creationId xmlns:a16="http://schemas.microsoft.com/office/drawing/2014/main" id="{5A752BAA-856B-A947-2A51-B97DC4098757}"/>
              </a:ext>
            </a:extLst>
          </p:cNvPr>
          <p:cNvGraphicFramePr>
            <a:graphicFrameLocks noGrp="1"/>
          </p:cNvGraphicFramePr>
          <p:nvPr>
            <p:extLst>
              <p:ext uri="{D42A27DB-BD31-4B8C-83A1-F6EECF244321}">
                <p14:modId xmlns:p14="http://schemas.microsoft.com/office/powerpoint/2010/main" val="369675368"/>
              </p:ext>
            </p:extLst>
          </p:nvPr>
        </p:nvGraphicFramePr>
        <p:xfrm>
          <a:off x="7416748" y="3032917"/>
          <a:ext cx="3780282" cy="1242541"/>
        </p:xfrm>
        <a:graphic>
          <a:graphicData uri="http://schemas.openxmlformats.org/drawingml/2006/table">
            <a:tbl>
              <a:tblPr firstRow="1" firstCol="1" bandRow="1"/>
              <a:tblGrid>
                <a:gridCol w="2606303">
                  <a:extLst>
                    <a:ext uri="{9D8B030D-6E8A-4147-A177-3AD203B41FA5}">
                      <a16:colId xmlns:a16="http://schemas.microsoft.com/office/drawing/2014/main" val="2673294634"/>
                    </a:ext>
                  </a:extLst>
                </a:gridCol>
                <a:gridCol w="1173979">
                  <a:extLst>
                    <a:ext uri="{9D8B030D-6E8A-4147-A177-3AD203B41FA5}">
                      <a16:colId xmlns:a16="http://schemas.microsoft.com/office/drawing/2014/main" val="358242492"/>
                    </a:ext>
                  </a:extLst>
                </a:gridCol>
              </a:tblGrid>
              <a:tr h="208765">
                <a:tc>
                  <a:txBody>
                    <a:bodyPr/>
                    <a:lstStyle/>
                    <a:p>
                      <a:pPr marL="0" marR="0" algn="ctr" rtl="1">
                        <a:lnSpc>
                          <a:spcPct val="107000"/>
                        </a:lnSpc>
                        <a:spcBef>
                          <a:spcPts val="0"/>
                        </a:spcBef>
                        <a:spcAft>
                          <a:spcPts val="0"/>
                        </a:spcAft>
                      </a:pPr>
                      <a:r>
                        <a:rPr lang="ar-SA" sz="1200" b="1" dirty="0">
                          <a:solidFill>
                            <a:srgbClr val="FFFFFF"/>
                          </a:solidFill>
                          <a:effectLst/>
                          <a:latin typeface="+mn-lt"/>
                          <a:ea typeface="Calibri" panose="020F0502020204030204" pitchFamily="34" charset="0"/>
                          <a:cs typeface="Arial" panose="020B0604020202020204" pitchFamily="34" charset="0"/>
                        </a:rPr>
                        <a:t>هامش الربح</a:t>
                      </a:r>
                      <a:endParaRPr lang="en-US" sz="11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lumOff val="25000"/>
                      </a:schemeClr>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mn-lt"/>
                          <a:ea typeface="Calibri" panose="020F0502020204030204" pitchFamily="34" charset="0"/>
                          <a:cs typeface="Arial" panose="020B0604020202020204" pitchFamily="34" charset="0"/>
                        </a:rPr>
                        <a:t>مدة التمويل</a:t>
                      </a:r>
                      <a:endParaRPr lang="en-US" sz="11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lumOff val="25000"/>
                      </a:schemeClr>
                    </a:solidFill>
                  </a:tcPr>
                </a:tc>
                <a:extLst>
                  <a:ext uri="{0D108BD9-81ED-4DB2-BD59-A6C34878D82A}">
                    <a16:rowId xmlns:a16="http://schemas.microsoft.com/office/drawing/2014/main" val="3001484031"/>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3.4</a:t>
                      </a:r>
                      <a:r>
                        <a:rPr lang="en-US" sz="1000" b="1" i="0" u="none" strike="noStrike" kern="1200" baseline="0" dirty="0">
                          <a:solidFill>
                            <a:schemeClr val="tx2"/>
                          </a:solidFill>
                          <a:latin typeface="+mn-lt"/>
                          <a:ea typeface="+mn-ea"/>
                          <a:cs typeface="+mn-cs"/>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1-5</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31850507"/>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3.</a:t>
                      </a:r>
                      <a:r>
                        <a:rPr lang="en-US" sz="1000" b="1" i="0" u="none" strike="noStrike" kern="1200" baseline="0" dirty="0">
                          <a:solidFill>
                            <a:schemeClr val="tx2"/>
                          </a:solidFill>
                          <a:latin typeface="+mn-lt"/>
                          <a:ea typeface="+mn-ea"/>
                          <a:cs typeface="+mn-cs"/>
                        </a:rPr>
                        <a:t>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6-10</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91103353"/>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3.</a:t>
                      </a:r>
                      <a:r>
                        <a:rPr lang="en-US" sz="1000" b="1" i="0" u="none" strike="noStrike" kern="1200" baseline="0" dirty="0">
                          <a:solidFill>
                            <a:schemeClr val="tx2"/>
                          </a:solidFill>
                          <a:latin typeface="+mn-lt"/>
                          <a:ea typeface="+mn-ea"/>
                          <a:cs typeface="+mn-cs"/>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Times New Roman" panose="02020603050405020304" pitchFamily="18" charset="0"/>
                          <a:cs typeface="Arial" panose="020B0604020202020204" pitchFamily="34" charset="0"/>
                        </a:rPr>
                        <a:t>11-15</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5542825"/>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4.</a:t>
                      </a:r>
                      <a:r>
                        <a:rPr lang="en-US" sz="1000" b="1" i="0" u="none" strike="noStrike" kern="1200" baseline="0" dirty="0">
                          <a:solidFill>
                            <a:schemeClr val="tx2"/>
                          </a:solidFill>
                          <a:latin typeface="+mn-lt"/>
                          <a:ea typeface="+mn-ea"/>
                          <a:cs typeface="+mn-cs"/>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16-20</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0912638"/>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4.</a:t>
                      </a:r>
                      <a:r>
                        <a:rPr lang="en-US" sz="1000" b="1" i="0" u="none" strike="noStrike" kern="1200" baseline="0" dirty="0">
                          <a:solidFill>
                            <a:schemeClr val="tx2"/>
                          </a:solidFill>
                          <a:latin typeface="+mn-lt"/>
                          <a:ea typeface="+mn-ea"/>
                          <a:cs typeface="+mn-cs"/>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20-25</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38382456"/>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5.0</a:t>
                      </a:r>
                      <a:r>
                        <a:rPr lang="en-US" sz="1000" b="1" i="0" u="none" strike="noStrike" kern="1200" baseline="0" dirty="0">
                          <a:solidFill>
                            <a:schemeClr val="tx2"/>
                          </a:solidFill>
                          <a:latin typeface="+mn-lt"/>
                          <a:ea typeface="+mn-ea"/>
                          <a:cs typeface="+mn-cs"/>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en-US" sz="1000" b="1" kern="1200" dirty="0">
                          <a:solidFill>
                            <a:schemeClr val="tx1"/>
                          </a:solidFill>
                          <a:effectLst/>
                          <a:latin typeface="+mn-lt"/>
                          <a:ea typeface="Calibri" panose="020F0502020204030204" pitchFamily="34" charset="0"/>
                          <a:cs typeface="Arial" panose="020B0604020202020204" pitchFamily="34" charset="0"/>
                        </a:rPr>
                        <a:t>30-26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12552076"/>
                  </a:ext>
                </a:extLst>
              </a:tr>
            </a:tbl>
          </a:graphicData>
        </a:graphic>
      </p:graphicFrame>
      <p:pic>
        <p:nvPicPr>
          <p:cNvPr id="19" name="Picture 18">
            <a:extLst>
              <a:ext uri="{FF2B5EF4-FFF2-40B4-BE49-F238E27FC236}">
                <a16:creationId xmlns:a16="http://schemas.microsoft.com/office/drawing/2014/main" id="{B2C47FB3-09D6-9F46-B243-7CD77C9208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1186708" y="2587015"/>
            <a:ext cx="67295" cy="111488"/>
          </a:xfrm>
          <a:prstGeom prst="rect">
            <a:avLst/>
          </a:prstGeom>
        </p:spPr>
      </p:pic>
      <p:sp>
        <p:nvSpPr>
          <p:cNvPr id="20" name="Google Shape;125;p17">
            <a:extLst>
              <a:ext uri="{FF2B5EF4-FFF2-40B4-BE49-F238E27FC236}">
                <a16:creationId xmlns:a16="http://schemas.microsoft.com/office/drawing/2014/main" id="{5CAD8C83-B0CA-0E53-3E02-1DF50A77A21E}"/>
              </a:ext>
            </a:extLst>
          </p:cNvPr>
          <p:cNvSpPr txBox="1">
            <a:spLocks noGrp="1"/>
          </p:cNvSpPr>
          <p:nvPr/>
        </p:nvSpPr>
        <p:spPr>
          <a:xfrm>
            <a:off x="994970" y="4036617"/>
            <a:ext cx="4720109" cy="90400"/>
          </a:xfrm>
          <a:prstGeom prst="rect">
            <a:avLst/>
          </a:prstGeom>
          <a:noFill/>
          <a:ln>
            <a:noFill/>
          </a:ln>
        </p:spPr>
        <p:txBody>
          <a:bodyPr spcFirstLastPara="1" wrap="square" lIns="91425" tIns="91425" rIns="91425" bIns="91425" anchor="t" anchorCtr="0">
            <a:noAutofit/>
          </a:bodyPr>
          <a:lstStyle/>
          <a:p>
            <a:pPr marL="0" marR="0" algn="r">
              <a:lnSpc>
                <a:spcPct val="107000"/>
              </a:lnSpc>
              <a:spcBef>
                <a:spcPts val="0"/>
              </a:spcBef>
              <a:spcAft>
                <a:spcPts val="800"/>
              </a:spcAft>
            </a:pPr>
            <a:r>
              <a:rPr lang="ar-SA" sz="1200" dirty="0">
                <a:solidFill>
                  <a:srgbClr val="0077ED"/>
                </a:solidFill>
                <a:latin typeface="anb Apercu" panose="020B0503050601040103" pitchFamily="34" charset="0"/>
                <a:ea typeface="Times New Roman" panose="02020603050405020304" pitchFamily="18" charset="0"/>
                <a:cs typeface="anb Apercu" panose="020B0503050601040103" pitchFamily="34" charset="0"/>
              </a:rPr>
              <a:t>منتج البيع على الخارطة للمشاريع الاستراتيجية للرواتب من 12 ألف وأعلى </a:t>
            </a:r>
            <a:r>
              <a:rPr lang="ar-SA" sz="1200" dirty="0">
                <a:solidFill>
                  <a:srgbClr val="0077ED"/>
                </a:solidFill>
                <a:effectLst/>
                <a:latin typeface="anb Apercu" panose="020B0503050601040103" pitchFamily="34" charset="0"/>
                <a:ea typeface="Times New Roman" panose="02020603050405020304" pitchFamily="18" charset="0"/>
                <a:cs typeface="anb Apercu" panose="020B0503050601040103" pitchFamily="34" charset="0"/>
              </a:rPr>
              <a:t>:</a:t>
            </a:r>
          </a:p>
        </p:txBody>
      </p:sp>
      <p:pic>
        <p:nvPicPr>
          <p:cNvPr id="21" name="Picture 20">
            <a:extLst>
              <a:ext uri="{FF2B5EF4-FFF2-40B4-BE49-F238E27FC236}">
                <a16:creationId xmlns:a16="http://schemas.microsoft.com/office/drawing/2014/main" id="{93046F35-9BDF-A06D-0945-369C638E2E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5820625" y="4127017"/>
            <a:ext cx="67295" cy="111488"/>
          </a:xfrm>
          <a:prstGeom prst="rect">
            <a:avLst/>
          </a:prstGeom>
        </p:spPr>
      </p:pic>
      <p:graphicFrame>
        <p:nvGraphicFramePr>
          <p:cNvPr id="22" name="Table 21">
            <a:extLst>
              <a:ext uri="{FF2B5EF4-FFF2-40B4-BE49-F238E27FC236}">
                <a16:creationId xmlns:a16="http://schemas.microsoft.com/office/drawing/2014/main" id="{10B92356-423A-E526-249A-E41BB4871BBA}"/>
              </a:ext>
            </a:extLst>
          </p:cNvPr>
          <p:cNvGraphicFramePr>
            <a:graphicFrameLocks noGrp="1"/>
          </p:cNvGraphicFramePr>
          <p:nvPr>
            <p:extLst>
              <p:ext uri="{D42A27DB-BD31-4B8C-83A1-F6EECF244321}">
                <p14:modId xmlns:p14="http://schemas.microsoft.com/office/powerpoint/2010/main" val="1571860489"/>
              </p:ext>
            </p:extLst>
          </p:nvPr>
        </p:nvGraphicFramePr>
        <p:xfrm>
          <a:off x="2040343" y="4342688"/>
          <a:ext cx="3813929" cy="1222645"/>
        </p:xfrm>
        <a:graphic>
          <a:graphicData uri="http://schemas.openxmlformats.org/drawingml/2006/table">
            <a:tbl>
              <a:tblPr firstRow="1" firstCol="1" bandRow="1"/>
              <a:tblGrid>
                <a:gridCol w="2629499">
                  <a:extLst>
                    <a:ext uri="{9D8B030D-6E8A-4147-A177-3AD203B41FA5}">
                      <a16:colId xmlns:a16="http://schemas.microsoft.com/office/drawing/2014/main" val="2673294634"/>
                    </a:ext>
                  </a:extLst>
                </a:gridCol>
                <a:gridCol w="1184430">
                  <a:extLst>
                    <a:ext uri="{9D8B030D-6E8A-4147-A177-3AD203B41FA5}">
                      <a16:colId xmlns:a16="http://schemas.microsoft.com/office/drawing/2014/main" val="358242492"/>
                    </a:ext>
                  </a:extLst>
                </a:gridCol>
              </a:tblGrid>
              <a:tr h="208765">
                <a:tc>
                  <a:txBody>
                    <a:bodyPr/>
                    <a:lstStyle/>
                    <a:p>
                      <a:pPr marL="0" marR="0" algn="ctr" rtl="1">
                        <a:lnSpc>
                          <a:spcPct val="107000"/>
                        </a:lnSpc>
                        <a:spcBef>
                          <a:spcPts val="0"/>
                        </a:spcBef>
                        <a:spcAft>
                          <a:spcPts val="0"/>
                        </a:spcAft>
                      </a:pPr>
                      <a:r>
                        <a:rPr lang="ar-SA" sz="1200" b="1" dirty="0">
                          <a:solidFill>
                            <a:srgbClr val="FFFFFF"/>
                          </a:solidFill>
                          <a:effectLst/>
                          <a:latin typeface="+mn-lt"/>
                          <a:ea typeface="Calibri" panose="020F0502020204030204" pitchFamily="34" charset="0"/>
                          <a:cs typeface="Arial" panose="020B0604020202020204" pitchFamily="34" charset="0"/>
                        </a:rPr>
                        <a:t>هامش الربح</a:t>
                      </a:r>
                      <a:endParaRPr lang="en-US" sz="11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lumOff val="25000"/>
                      </a:schemeClr>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mn-lt"/>
                          <a:ea typeface="Calibri" panose="020F0502020204030204" pitchFamily="34" charset="0"/>
                          <a:cs typeface="Arial" panose="020B0604020202020204" pitchFamily="34" charset="0"/>
                        </a:rPr>
                        <a:t>مدة التمويل</a:t>
                      </a:r>
                      <a:endParaRPr lang="en-US" sz="11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lumOff val="25000"/>
                      </a:schemeClr>
                    </a:solidFill>
                  </a:tcPr>
                </a:tc>
                <a:extLst>
                  <a:ext uri="{0D108BD9-81ED-4DB2-BD59-A6C34878D82A}">
                    <a16:rowId xmlns:a16="http://schemas.microsoft.com/office/drawing/2014/main" val="3001484031"/>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3.</a:t>
                      </a:r>
                      <a:r>
                        <a:rPr lang="en-US" sz="1000" b="1" i="0" u="none" strike="noStrike" kern="1200" baseline="0" dirty="0">
                          <a:solidFill>
                            <a:schemeClr val="tx2"/>
                          </a:solidFill>
                          <a:latin typeface="+mn-lt"/>
                          <a:ea typeface="+mn-ea"/>
                          <a:cs typeface="+mn-cs"/>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1-5</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31850507"/>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3.</a:t>
                      </a:r>
                      <a:r>
                        <a:rPr lang="en-US" sz="1000" b="1" i="0" u="none" strike="noStrike" kern="1200" baseline="0" dirty="0">
                          <a:solidFill>
                            <a:schemeClr val="tx2"/>
                          </a:solidFill>
                          <a:latin typeface="+mn-lt"/>
                          <a:ea typeface="+mn-ea"/>
                          <a:cs typeface="+mn-cs"/>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6-10</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91103353"/>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3.</a:t>
                      </a:r>
                      <a:r>
                        <a:rPr lang="en-US" sz="1000" b="1" i="0" u="none" strike="noStrike" kern="1200" baseline="0" dirty="0">
                          <a:solidFill>
                            <a:schemeClr val="tx2"/>
                          </a:solidFill>
                          <a:latin typeface="+mn-lt"/>
                          <a:ea typeface="+mn-ea"/>
                          <a:cs typeface="+mn-cs"/>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Times New Roman" panose="02020603050405020304" pitchFamily="18" charset="0"/>
                          <a:cs typeface="Arial" panose="020B0604020202020204" pitchFamily="34" charset="0"/>
                        </a:rPr>
                        <a:t>11-15</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5542825"/>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tx2"/>
                          </a:solidFill>
                          <a:latin typeface="+mn-lt"/>
                          <a:ea typeface="+mn-ea"/>
                          <a:cs typeface="+mn-cs"/>
                        </a:rPr>
                        <a:t>3.59%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dirty="0">
                          <a:effectLst/>
                          <a:latin typeface="+mn-lt"/>
                          <a:ea typeface="Calibri" panose="020F0502020204030204" pitchFamily="34" charset="0"/>
                          <a:cs typeface="Arial" panose="020B0604020202020204" pitchFamily="34" charset="0"/>
                        </a:rPr>
                        <a:t>16-20</a:t>
                      </a:r>
                      <a:endParaRPr lang="en-US" sz="1200" b="1"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0912638"/>
                  </a:ext>
                </a:extLst>
              </a:tr>
              <a:tr h="172296">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4.</a:t>
                      </a:r>
                      <a:r>
                        <a:rPr lang="en-US" sz="1000" b="1" i="0" u="none" strike="noStrike" kern="1200" baseline="0" dirty="0">
                          <a:solidFill>
                            <a:schemeClr val="tx2"/>
                          </a:solidFill>
                          <a:latin typeface="+mn-lt"/>
                          <a:ea typeface="+mn-ea"/>
                          <a:cs typeface="+mn-cs"/>
                        </a:rPr>
                        <a:t>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000" b="1" kern="1200" dirty="0">
                          <a:solidFill>
                            <a:schemeClr val="tx1"/>
                          </a:solidFill>
                          <a:effectLst/>
                          <a:latin typeface="+mn-lt"/>
                          <a:ea typeface="Calibri" panose="020F0502020204030204" pitchFamily="34" charset="0"/>
                          <a:cs typeface="Arial" panose="020B0604020202020204" pitchFamily="34" charset="0"/>
                        </a:rPr>
                        <a:t>21-25</a:t>
                      </a:r>
                      <a:endParaRPr lang="en-US" sz="1000" b="1"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38382456"/>
                  </a:ext>
                </a:extLst>
              </a:tr>
              <a:tr h="73862">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1000" b="1" i="0" u="none" strike="noStrike" kern="1200" baseline="0" dirty="0">
                          <a:solidFill>
                            <a:schemeClr val="tx2"/>
                          </a:solidFill>
                          <a:latin typeface="+mn-lt"/>
                          <a:ea typeface="+mn-ea"/>
                          <a:cs typeface="+mn-cs"/>
                        </a:rPr>
                        <a:t>5.</a:t>
                      </a:r>
                      <a:r>
                        <a:rPr lang="en-US" sz="1000" b="1" i="0" u="none" strike="noStrike" kern="1200" baseline="0" dirty="0">
                          <a:solidFill>
                            <a:schemeClr val="tx2"/>
                          </a:solidFill>
                          <a:latin typeface="+mn-lt"/>
                          <a:ea typeface="+mn-ea"/>
                          <a:cs typeface="+mn-cs"/>
                        </a:rPr>
                        <a:t>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000" b="1" kern="1200" dirty="0">
                          <a:solidFill>
                            <a:schemeClr val="tx1"/>
                          </a:solidFill>
                          <a:effectLst/>
                          <a:latin typeface="+mn-lt"/>
                          <a:ea typeface="Calibri" panose="020F0502020204030204" pitchFamily="34" charset="0"/>
                          <a:cs typeface="Arial" panose="020B0604020202020204" pitchFamily="34" charset="0"/>
                        </a:rPr>
                        <a:t>26-30</a:t>
                      </a:r>
                      <a:endParaRPr lang="en-US" sz="1200" b="1"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11532480"/>
                  </a:ext>
                </a:extLst>
              </a:tr>
            </a:tbl>
          </a:graphicData>
        </a:graphic>
      </p:graphicFrame>
      <p:sp>
        <p:nvSpPr>
          <p:cNvPr id="23" name="Footer Placeholder 22">
            <a:extLst>
              <a:ext uri="{FF2B5EF4-FFF2-40B4-BE49-F238E27FC236}">
                <a16:creationId xmlns:a16="http://schemas.microsoft.com/office/drawing/2014/main" id="{ABAA5955-CC8C-076A-B195-A7EF8682A9CD}"/>
              </a:ext>
            </a:extLst>
          </p:cNvPr>
          <p:cNvSpPr>
            <a:spLocks noGrp="1"/>
          </p:cNvSpPr>
          <p:nvPr>
            <p:ph type="ftr" sz="quarter" idx="3"/>
          </p:nvPr>
        </p:nvSpPr>
        <p:spPr>
          <a:xfrm>
            <a:off x="4207008" y="6278610"/>
            <a:ext cx="5551058" cy="365125"/>
          </a:xfrm>
        </p:spPr>
        <p:txBody>
          <a:bodyPr/>
          <a:lstStyle/>
          <a:p>
            <a:pPr algn="r"/>
            <a:r>
              <a:rPr lang="en-US" noProof="0" dirty="0"/>
              <a:t>This document is classified as Confidential. by ANB-PDC-CENTRAL\61734 on Monday, January 5, 2026 11:38:16 AM</a:t>
            </a:r>
            <a:endParaRPr lang="ar-SA" noProof="0" dirty="0"/>
          </a:p>
        </p:txBody>
      </p:sp>
    </p:spTree>
    <p:extLst>
      <p:ext uri="{BB962C8B-B14F-4D97-AF65-F5344CB8AC3E}">
        <p14:creationId xmlns:p14="http://schemas.microsoft.com/office/powerpoint/2010/main" val="1859156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9B74D5-9077-462C-BEE3-F6CE44421343}"/>
              </a:ext>
            </a:extLst>
          </p:cNvPr>
          <p:cNvSpPr>
            <a:spLocks noGrp="1"/>
          </p:cNvSpPr>
          <p:nvPr>
            <p:ph type="body" sz="quarter" idx="44"/>
          </p:nvPr>
        </p:nvSpPr>
        <p:spPr/>
        <p:txBody>
          <a:bodyPr/>
          <a:lstStyle/>
          <a:p>
            <a:endParaRPr lang="en-US">
              <a:latin typeface="anb Apercu" panose="020B0503050601040103" pitchFamily="34" charset="0"/>
              <a:cs typeface="anb Apercu" panose="020B0503050601040103" pitchFamily="34" charset="0"/>
            </a:endParaRPr>
          </a:p>
        </p:txBody>
      </p:sp>
      <p:sp>
        <p:nvSpPr>
          <p:cNvPr id="64" name="Rectangle 63">
            <a:extLst>
              <a:ext uri="{FF2B5EF4-FFF2-40B4-BE49-F238E27FC236}">
                <a16:creationId xmlns:a16="http://schemas.microsoft.com/office/drawing/2014/main" id="{CE640511-5CC0-4741-BFDE-30B18F82C463}"/>
              </a:ext>
            </a:extLst>
          </p:cNvPr>
          <p:cNvSpPr/>
          <p:nvPr/>
        </p:nvSpPr>
        <p:spPr>
          <a:xfrm>
            <a:off x="9679040" y="402178"/>
            <a:ext cx="2039340" cy="369332"/>
          </a:xfrm>
          <a:prstGeom prst="rect">
            <a:avLst/>
          </a:prstGeom>
        </p:spPr>
        <p:txBody>
          <a:bodyPr wrap="none">
            <a:spAutoFit/>
          </a:bodyPr>
          <a:lstStyle/>
          <a:p>
            <a:pPr algn="r" rtl="1"/>
            <a:r>
              <a:rPr lang="ar-SA" b="1" dirty="0">
                <a:solidFill>
                  <a:srgbClr val="0077ED"/>
                </a:solidFill>
                <a:latin typeface="anb Apercu" panose="020B0503050601040103" pitchFamily="34" charset="0"/>
                <a:cs typeface="anb Apercu" panose="020B0503050601040103" pitchFamily="34" charset="0"/>
              </a:rPr>
              <a:t>برامج التمويل العقاري</a:t>
            </a:r>
            <a:endParaRPr lang="en-US" b="1" dirty="0">
              <a:solidFill>
                <a:srgbClr val="0077ED"/>
              </a:solidFill>
              <a:latin typeface="anb Apercu" panose="020B0503050601040103" pitchFamily="34" charset="0"/>
              <a:cs typeface="anb Apercu" panose="020B0503050601040103" pitchFamily="34" charset="0"/>
            </a:endParaRPr>
          </a:p>
        </p:txBody>
      </p:sp>
      <p:sp>
        <p:nvSpPr>
          <p:cNvPr id="2" name="Google Shape;125;p17">
            <a:extLst>
              <a:ext uri="{FF2B5EF4-FFF2-40B4-BE49-F238E27FC236}">
                <a16:creationId xmlns:a16="http://schemas.microsoft.com/office/drawing/2014/main" id="{453860FC-46DE-9291-04F9-61D25947CA17}"/>
              </a:ext>
            </a:extLst>
          </p:cNvPr>
          <p:cNvSpPr txBox="1">
            <a:spLocks noGrp="1"/>
          </p:cNvSpPr>
          <p:nvPr/>
        </p:nvSpPr>
        <p:spPr>
          <a:xfrm>
            <a:off x="3904146" y="771510"/>
            <a:ext cx="2719715" cy="316537"/>
          </a:xfrm>
          <a:prstGeom prst="rect">
            <a:avLst/>
          </a:prstGeom>
          <a:noFill/>
          <a:ln>
            <a:noFill/>
          </a:ln>
        </p:spPr>
        <p:txBody>
          <a:bodyPr spcFirstLastPara="1" wrap="square" lIns="91425" tIns="91425" rIns="91425" bIns="91425" anchor="t" anchorCtr="0">
            <a:noAutofit/>
          </a:bodyPr>
          <a:lstStyle/>
          <a:p>
            <a:pPr algn="r">
              <a:lnSpc>
                <a:spcPct val="107000"/>
              </a:lnSpc>
              <a:spcAft>
                <a:spcPts val="800"/>
              </a:spcAft>
            </a:pPr>
            <a:r>
              <a:rPr lang="ar-SA" sz="1200" dirty="0">
                <a:solidFill>
                  <a:srgbClr val="0077ED"/>
                </a:solidFill>
                <a:latin typeface="anb Apercu" panose="020B0503050601040103" pitchFamily="34" charset="0"/>
                <a:cs typeface="anb Apercu" panose="020B0503050601040103" pitchFamily="34" charset="0"/>
              </a:rPr>
              <a:t>المشاريع الاستراتيجية لمنتج البيع على الخارطة:</a:t>
            </a:r>
            <a:endParaRPr lang="en-US" sz="1200" dirty="0">
              <a:solidFill>
                <a:srgbClr val="0077ED"/>
              </a:solidFill>
              <a:latin typeface="anb Apercu" panose="020B0503050601040103" pitchFamily="34" charset="0"/>
              <a:cs typeface="anb Apercu" panose="020B0503050601040103" pitchFamily="34" charset="0"/>
            </a:endParaRPr>
          </a:p>
        </p:txBody>
      </p:sp>
      <p:pic>
        <p:nvPicPr>
          <p:cNvPr id="3" name="Picture 2">
            <a:extLst>
              <a:ext uri="{FF2B5EF4-FFF2-40B4-BE49-F238E27FC236}">
                <a16:creationId xmlns:a16="http://schemas.microsoft.com/office/drawing/2014/main" id="{1A24721B-05B3-FDFB-29D9-4F5611E354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6623861" y="934477"/>
            <a:ext cx="76528" cy="126784"/>
          </a:xfrm>
          <a:prstGeom prst="rect">
            <a:avLst/>
          </a:prstGeom>
        </p:spPr>
      </p:pic>
      <p:graphicFrame>
        <p:nvGraphicFramePr>
          <p:cNvPr id="5" name="Table 4">
            <a:extLst>
              <a:ext uri="{FF2B5EF4-FFF2-40B4-BE49-F238E27FC236}">
                <a16:creationId xmlns:a16="http://schemas.microsoft.com/office/drawing/2014/main" id="{69D74B2D-AA0F-3161-4ADF-7E0366CEF37B}"/>
              </a:ext>
            </a:extLst>
          </p:cNvPr>
          <p:cNvGraphicFramePr>
            <a:graphicFrameLocks noGrp="1"/>
          </p:cNvGraphicFramePr>
          <p:nvPr>
            <p:extLst>
              <p:ext uri="{D42A27DB-BD31-4B8C-83A1-F6EECF244321}">
                <p14:modId xmlns:p14="http://schemas.microsoft.com/office/powerpoint/2010/main" val="1728964868"/>
              </p:ext>
            </p:extLst>
          </p:nvPr>
        </p:nvGraphicFramePr>
        <p:xfrm>
          <a:off x="1714500" y="1386274"/>
          <a:ext cx="4909361" cy="3550793"/>
        </p:xfrm>
        <a:graphic>
          <a:graphicData uri="http://schemas.openxmlformats.org/drawingml/2006/table">
            <a:tbl>
              <a:tblPr firstRow="1" firstCol="1" bandRow="1">
                <a:tableStyleId>{5C22544A-7EE6-4342-B048-85BDC9FD1C3A}</a:tableStyleId>
              </a:tblPr>
              <a:tblGrid>
                <a:gridCol w="1784873">
                  <a:extLst>
                    <a:ext uri="{9D8B030D-6E8A-4147-A177-3AD203B41FA5}">
                      <a16:colId xmlns:a16="http://schemas.microsoft.com/office/drawing/2014/main" val="1250386506"/>
                    </a:ext>
                  </a:extLst>
                </a:gridCol>
                <a:gridCol w="3124488">
                  <a:extLst>
                    <a:ext uri="{9D8B030D-6E8A-4147-A177-3AD203B41FA5}">
                      <a16:colId xmlns:a16="http://schemas.microsoft.com/office/drawing/2014/main" val="1338550066"/>
                    </a:ext>
                  </a:extLst>
                </a:gridCol>
              </a:tblGrid>
              <a:tr h="154576">
                <a:tc>
                  <a:txBody>
                    <a:bodyPr/>
                    <a:lstStyle/>
                    <a:p>
                      <a:pPr marL="0" marR="0" algn="ctr" defTabSz="914400" rtl="1" eaLnBrk="1" latinLnBrk="0" hangingPunct="1">
                        <a:lnSpc>
                          <a:spcPct val="107000"/>
                        </a:lnSpc>
                        <a:spcBef>
                          <a:spcPts val="0"/>
                        </a:spcBef>
                        <a:spcAft>
                          <a:spcPts val="0"/>
                        </a:spcAft>
                      </a:pPr>
                      <a:r>
                        <a:rPr lang="ar-SA" sz="1200" b="1" kern="1200" dirty="0">
                          <a:solidFill>
                            <a:srgbClr val="FFFFFF"/>
                          </a:solidFill>
                          <a:effectLst/>
                          <a:latin typeface="+mn-lt"/>
                          <a:cs typeface="Arial" panose="020B0604020202020204" pitchFamily="34" charset="0"/>
                        </a:rPr>
                        <a:t>اسم المطور</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tc>
                  <a:txBody>
                    <a:bodyPr/>
                    <a:lstStyle/>
                    <a:p>
                      <a:pPr marL="0" marR="0" algn="ctr" defTabSz="914400" rtl="1" eaLnBrk="1" latinLnBrk="0" hangingPunct="1">
                        <a:lnSpc>
                          <a:spcPct val="107000"/>
                        </a:lnSpc>
                        <a:spcBef>
                          <a:spcPts val="0"/>
                        </a:spcBef>
                        <a:spcAft>
                          <a:spcPts val="0"/>
                        </a:spcAft>
                      </a:pPr>
                      <a:r>
                        <a:rPr lang="ar-SA" sz="1200" b="1" kern="1200" dirty="0">
                          <a:solidFill>
                            <a:srgbClr val="FFFFFF"/>
                          </a:solidFill>
                          <a:effectLst/>
                          <a:latin typeface="+mn-lt"/>
                          <a:cs typeface="Arial" panose="020B0604020202020204" pitchFamily="34" charset="0"/>
                        </a:rPr>
                        <a:t>اسم المطور</a:t>
                      </a:r>
                      <a:endParaRPr lang="en-US" sz="1200" b="1" kern="1200" dirty="0">
                        <a:solidFill>
                          <a:srgbClr val="FFFFFF"/>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extLst>
                  <a:ext uri="{0D108BD9-81ED-4DB2-BD59-A6C34878D82A}">
                    <a16:rowId xmlns:a16="http://schemas.microsoft.com/office/drawing/2014/main" val="593645803"/>
                  </a:ext>
                </a:extLst>
              </a:tr>
              <a:tr h="128796">
                <a:tc>
                  <a:txBody>
                    <a:bodyPr/>
                    <a:lstStyle/>
                    <a:p>
                      <a:pPr algn="ctr" rtl="1" fontAlgn="b">
                        <a:buNone/>
                      </a:pPr>
                      <a:r>
                        <a:rPr lang="ar-SA" sz="1100" b="0" i="0" u="none" strike="noStrike" dirty="0" err="1">
                          <a:solidFill>
                            <a:srgbClr val="000000"/>
                          </a:solidFill>
                          <a:effectLst/>
                          <a:latin typeface="Aptos Narrow" panose="020B0004020202020204" pitchFamily="34" charset="0"/>
                        </a:rPr>
                        <a:t>روشن</a:t>
                      </a:r>
                      <a:endParaRPr lang="ar-SA"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عبدالرحمن الراشد</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94902148"/>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شركة اكنان الأولى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مدى الشرقية</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949432878"/>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مؤسسة مستقبل العمران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الرائم للمقاولات</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17478473"/>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شركة مسكان الصناعية</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المزيني</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96992358"/>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شركة مدائن العصر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منازل العصرية</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59197991"/>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شركة راية الميدان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الديار العربية</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73747383"/>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العالمية للتطوير</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err="1">
                          <a:solidFill>
                            <a:srgbClr val="000000"/>
                          </a:solidFill>
                          <a:effectLst/>
                          <a:latin typeface="Aptos Narrow" panose="020B0004020202020204" pitchFamily="34" charset="0"/>
                        </a:rPr>
                        <a:t>رتال</a:t>
                      </a:r>
                      <a:endParaRPr lang="ar-SA"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7412234"/>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طراز العربية</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شركة سكنا لتطوير العقاري</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28242803"/>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السبق العربي</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شركة التطوير الشامل للتطوير العقاري</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33588300"/>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عبر المملكة</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شركة الأولى</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66620685"/>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مؤسسة الرواد الهندسية للمقاولات العامة</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شركة جنان فدك للتطوير والاستثمار العقاري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87162905"/>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مجموعة طلعت مصطفى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شركة رمال الخبر العقارية</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15737598"/>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شركة انماء الروابي</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مشارف الدولية </a:t>
                      </a:r>
                      <a:r>
                        <a:rPr lang="ar-SA" sz="1100" b="0" i="0" u="none" strike="noStrike" dirty="0" err="1">
                          <a:solidFill>
                            <a:srgbClr val="000000"/>
                          </a:solidFill>
                          <a:effectLst/>
                          <a:latin typeface="Aptos Narrow" panose="020B0004020202020204" pitchFamily="34" charset="0"/>
                        </a:rPr>
                        <a:t>المحدوده</a:t>
                      </a:r>
                      <a:endParaRPr lang="ar-SA"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94932280"/>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شركة العمر للاستثمار</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ثبات المسكن</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609554757"/>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شركة الدرر الخليجية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مكتب محمد سمير البيات</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99440651"/>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شركة جنان العقارية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شركة مناف العقارية</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28568684"/>
                  </a:ext>
                </a:extLst>
              </a:tr>
              <a:tr h="128796">
                <a:tc>
                  <a:txBody>
                    <a:bodyPr/>
                    <a:lstStyle/>
                    <a:p>
                      <a:pPr algn="ctr" rtl="1" fontAlgn="b">
                        <a:buNone/>
                      </a:pPr>
                      <a:r>
                        <a:rPr lang="ar-SA" sz="1100" b="0" i="0" u="none" strike="noStrike">
                          <a:solidFill>
                            <a:srgbClr val="000000"/>
                          </a:solidFill>
                          <a:effectLst/>
                          <a:latin typeface="Aptos Narrow" panose="020B0004020202020204" pitchFamily="34" charset="0"/>
                        </a:rPr>
                        <a:t>شركة اتر للتطوير العقاري</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اجدان للتطوير العقاري</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7187508"/>
                  </a:ext>
                </a:extLst>
              </a:tr>
              <a:tr h="128796">
                <a:tc>
                  <a:txBody>
                    <a:bodyPr/>
                    <a:lstStyle/>
                    <a:p>
                      <a:pPr algn="ctr" rtl="1" fontAlgn="b">
                        <a:buNone/>
                      </a:pPr>
                      <a:r>
                        <a:rPr lang="ar-SA" sz="1100" b="0" i="0" u="none" strike="noStrike" dirty="0">
                          <a:solidFill>
                            <a:srgbClr val="000000"/>
                          </a:solidFill>
                          <a:effectLst/>
                          <a:latin typeface="Aptos Narrow" panose="020B0004020202020204" pitchFamily="34" charset="0"/>
                        </a:rPr>
                        <a:t>شركة السكن الدائم للتطوير العقاري</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a:solidFill>
                            <a:srgbClr val="000000"/>
                          </a:solidFill>
                          <a:effectLst/>
                          <a:latin typeface="Aptos Narrow" panose="020B0004020202020204" pitchFamily="34" charset="0"/>
                        </a:rPr>
                        <a:t>دار واعمار</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83128820"/>
                  </a:ext>
                </a:extLst>
              </a:tr>
              <a:tr h="128796">
                <a:tc>
                  <a:txBody>
                    <a:bodyPr/>
                    <a:lstStyle/>
                    <a:p>
                      <a:pPr marL="0" marR="0" algn="ctr" rtl="1">
                        <a:buNone/>
                      </a:pPr>
                      <a:endParaRPr lang="en-US" sz="1000" b="0" kern="1200" dirty="0">
                        <a:solidFill>
                          <a:schemeClr val="dk1"/>
                        </a:solidFill>
                        <a:effectLst/>
                        <a:latin typeface="Times New Roman" panose="02020603050405020304" pitchFamily="18" charset="0"/>
                        <a:ea typeface="Aptos" panose="020B0004020202020204" pitchFamily="34" charset="0"/>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buNone/>
                      </a:pPr>
                      <a:r>
                        <a:rPr lang="ar-SA" sz="1100" b="0" i="0" u="none" strike="noStrike" dirty="0" err="1">
                          <a:solidFill>
                            <a:srgbClr val="000000"/>
                          </a:solidFill>
                          <a:effectLst/>
                          <a:latin typeface="Aptos Narrow" panose="020B0004020202020204" pitchFamily="34" charset="0"/>
                        </a:rPr>
                        <a:t>انوفيست</a:t>
                      </a:r>
                      <a:endParaRPr lang="ar-SA"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0967479"/>
                  </a:ext>
                </a:extLst>
              </a:tr>
            </a:tbl>
          </a:graphicData>
        </a:graphic>
      </p:graphicFrame>
      <p:sp>
        <p:nvSpPr>
          <p:cNvPr id="11" name="Google Shape;125;p17">
            <a:extLst>
              <a:ext uri="{FF2B5EF4-FFF2-40B4-BE49-F238E27FC236}">
                <a16:creationId xmlns:a16="http://schemas.microsoft.com/office/drawing/2014/main" id="{2612CE3A-64DB-7359-003C-40B0A308B8D1}"/>
              </a:ext>
            </a:extLst>
          </p:cNvPr>
          <p:cNvSpPr txBox="1">
            <a:spLocks noGrp="1"/>
          </p:cNvSpPr>
          <p:nvPr/>
        </p:nvSpPr>
        <p:spPr>
          <a:xfrm>
            <a:off x="7058526" y="771510"/>
            <a:ext cx="4712857" cy="316537"/>
          </a:xfrm>
          <a:prstGeom prst="rect">
            <a:avLst/>
          </a:prstGeom>
          <a:noFill/>
          <a:ln>
            <a:noFill/>
          </a:ln>
        </p:spPr>
        <p:txBody>
          <a:bodyPr spcFirstLastPara="1" wrap="square" lIns="91425" tIns="91425" rIns="91425" bIns="91425" anchor="t" anchorCtr="0">
            <a:noAutofit/>
          </a:bodyPr>
          <a:lstStyle/>
          <a:p>
            <a:pPr algn="r">
              <a:lnSpc>
                <a:spcPct val="107000"/>
              </a:lnSpc>
              <a:spcAft>
                <a:spcPts val="800"/>
              </a:spcAft>
            </a:pPr>
            <a:r>
              <a:rPr lang="ar-SA" sz="1200" dirty="0">
                <a:solidFill>
                  <a:srgbClr val="0077ED"/>
                </a:solidFill>
                <a:latin typeface="anb Apercu" panose="020B0503050601040103" pitchFamily="34" charset="0"/>
                <a:cs typeface="anb Apercu" panose="020B0503050601040103" pitchFamily="34" charset="0"/>
              </a:rPr>
              <a:t>العملاء المدعومين والغير مدعومين للرواتب من 7 الى 12 الف ريال للمنتجات ( وحدة جاهزة – رهن – بناء ذاتي – بيع على الخارطة ) :</a:t>
            </a:r>
            <a:endParaRPr lang="en-US" sz="1200" dirty="0">
              <a:solidFill>
                <a:srgbClr val="0077ED"/>
              </a:solidFill>
              <a:latin typeface="anb Apercu" panose="020B0503050601040103" pitchFamily="34" charset="0"/>
              <a:cs typeface="anb Apercu" panose="020B0503050601040103" pitchFamily="34" charset="0"/>
            </a:endParaRPr>
          </a:p>
        </p:txBody>
      </p:sp>
      <p:pic>
        <p:nvPicPr>
          <p:cNvPr id="13" name="Picture 12">
            <a:extLst>
              <a:ext uri="{FF2B5EF4-FFF2-40B4-BE49-F238E27FC236}">
                <a16:creationId xmlns:a16="http://schemas.microsoft.com/office/drawing/2014/main" id="{FD99D49A-8262-9437-D4CA-EE52436187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1771383" y="934477"/>
            <a:ext cx="76528" cy="126784"/>
          </a:xfrm>
          <a:prstGeom prst="rect">
            <a:avLst/>
          </a:prstGeom>
        </p:spPr>
      </p:pic>
      <p:graphicFrame>
        <p:nvGraphicFramePr>
          <p:cNvPr id="14" name="Table 13">
            <a:extLst>
              <a:ext uri="{FF2B5EF4-FFF2-40B4-BE49-F238E27FC236}">
                <a16:creationId xmlns:a16="http://schemas.microsoft.com/office/drawing/2014/main" id="{0D35EF98-A5E2-44A9-4332-3342B8786C2C}"/>
              </a:ext>
            </a:extLst>
          </p:cNvPr>
          <p:cNvGraphicFramePr>
            <a:graphicFrameLocks noGrp="1"/>
          </p:cNvGraphicFramePr>
          <p:nvPr>
            <p:extLst>
              <p:ext uri="{D42A27DB-BD31-4B8C-83A1-F6EECF244321}">
                <p14:modId xmlns:p14="http://schemas.microsoft.com/office/powerpoint/2010/main" val="2526360506"/>
              </p:ext>
            </p:extLst>
          </p:nvPr>
        </p:nvGraphicFramePr>
        <p:xfrm>
          <a:off x="7626027" y="1386274"/>
          <a:ext cx="4145356" cy="4800488"/>
        </p:xfrm>
        <a:graphic>
          <a:graphicData uri="http://schemas.openxmlformats.org/drawingml/2006/table">
            <a:tbl>
              <a:tblPr firstRow="1" firstCol="1" bandRow="1">
                <a:tableStyleId>{5C22544A-7EE6-4342-B048-85BDC9FD1C3A}</a:tableStyleId>
              </a:tblPr>
              <a:tblGrid>
                <a:gridCol w="1507107">
                  <a:extLst>
                    <a:ext uri="{9D8B030D-6E8A-4147-A177-3AD203B41FA5}">
                      <a16:colId xmlns:a16="http://schemas.microsoft.com/office/drawing/2014/main" val="1250386506"/>
                    </a:ext>
                  </a:extLst>
                </a:gridCol>
                <a:gridCol w="2638249">
                  <a:extLst>
                    <a:ext uri="{9D8B030D-6E8A-4147-A177-3AD203B41FA5}">
                      <a16:colId xmlns:a16="http://schemas.microsoft.com/office/drawing/2014/main" val="1338550066"/>
                    </a:ext>
                  </a:extLst>
                </a:gridCol>
              </a:tblGrid>
              <a:tr h="180945">
                <a:tc>
                  <a:txBody>
                    <a:bodyPr/>
                    <a:lstStyle/>
                    <a:p>
                      <a:pPr marL="0" marR="0" algn="ctr" defTabSz="914400" rtl="1" eaLnBrk="1" latinLnBrk="0" hangingPunct="1">
                        <a:lnSpc>
                          <a:spcPct val="107000"/>
                        </a:lnSpc>
                        <a:spcBef>
                          <a:spcPts val="0"/>
                        </a:spcBef>
                        <a:spcAft>
                          <a:spcPts val="0"/>
                        </a:spcAft>
                      </a:pPr>
                      <a:r>
                        <a:rPr lang="ar-SA" sz="1200" b="1" kern="1200" dirty="0">
                          <a:solidFill>
                            <a:srgbClr val="FFFFFF"/>
                          </a:solidFill>
                          <a:effectLst/>
                          <a:latin typeface="+mn-lt"/>
                          <a:cs typeface="Arial" panose="020B0604020202020204" pitchFamily="34" charset="0"/>
                        </a:rPr>
                        <a:t>هامش الربح</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lumOff val="25000"/>
                      </a:schemeClr>
                    </a:solidFill>
                  </a:tcPr>
                </a:tc>
                <a:tc>
                  <a:txBody>
                    <a:bodyPr/>
                    <a:lstStyle/>
                    <a:p>
                      <a:pPr marL="0" marR="0" algn="ctr" defTabSz="914400" rtl="1" eaLnBrk="1" latinLnBrk="0" hangingPunct="1">
                        <a:lnSpc>
                          <a:spcPct val="107000"/>
                        </a:lnSpc>
                        <a:spcBef>
                          <a:spcPts val="0"/>
                        </a:spcBef>
                        <a:spcAft>
                          <a:spcPts val="0"/>
                        </a:spcAft>
                      </a:pPr>
                      <a:r>
                        <a:rPr lang="ar-SA" sz="1200" b="1" kern="1200" dirty="0">
                          <a:solidFill>
                            <a:srgbClr val="FFFFFF"/>
                          </a:solidFill>
                          <a:effectLst/>
                          <a:latin typeface="+mn-lt"/>
                          <a:cs typeface="Arial" panose="020B0604020202020204" pitchFamily="34" charset="0"/>
                        </a:rPr>
                        <a:t>مدة التمويل</a:t>
                      </a:r>
                      <a:endParaRPr lang="en-US" sz="1200" b="1" kern="1200" dirty="0">
                        <a:solidFill>
                          <a:srgbClr val="FFFFFF"/>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lumOff val="25000"/>
                      </a:schemeClr>
                    </a:solidFill>
                  </a:tcPr>
                </a:tc>
                <a:extLst>
                  <a:ext uri="{0D108BD9-81ED-4DB2-BD59-A6C34878D82A}">
                    <a16:rowId xmlns:a16="http://schemas.microsoft.com/office/drawing/2014/main" val="593645803"/>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3.</a:t>
                      </a:r>
                      <a:r>
                        <a:rPr lang="ar-SA" sz="900" b="1" i="0" u="none" strike="noStrike" kern="1200" baseline="0" dirty="0">
                          <a:solidFill>
                            <a:schemeClr val="tx2"/>
                          </a:solidFill>
                          <a:latin typeface="+mn-lt"/>
                          <a:ea typeface="+mn-ea"/>
                          <a:cs typeface="+mn-cs"/>
                        </a:rPr>
                        <a:t>71</a:t>
                      </a:r>
                      <a:r>
                        <a:rPr lang="en-US" sz="900" b="1" i="0" u="none" strike="noStrike" kern="1200" baseline="0" dirty="0">
                          <a:solidFill>
                            <a:schemeClr val="tx2"/>
                          </a:solidFill>
                          <a:latin typeface="+mn-lt"/>
                          <a:ea typeface="+mn-ea"/>
                          <a:cs typeface="+mn-cs"/>
                        </a:rPr>
                        <a:t>%</a:t>
                      </a:r>
                      <a:endParaRPr lang="ar-SA" sz="900" b="1" i="0" u="none" strike="noStrike" kern="1200" baseline="0" dirty="0">
                        <a:solidFill>
                          <a:schemeClr val="tx2"/>
                        </a:solidFill>
                        <a:latin typeface="+mn-lt"/>
                        <a:ea typeface="+mn-ea"/>
                        <a:cs typeface="+mn-cs"/>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cs typeface="Arial" panose="020B0604020202020204" pitchFamily="34" charset="0"/>
                        </a:rPr>
                        <a:t>1</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4902148"/>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3.</a:t>
                      </a:r>
                      <a:r>
                        <a:rPr lang="ar-SA" sz="900" b="1" i="0" u="none" strike="noStrike" kern="1200" baseline="0" dirty="0">
                          <a:solidFill>
                            <a:schemeClr val="tx2"/>
                          </a:solidFill>
                          <a:latin typeface="+mn-lt"/>
                          <a:ea typeface="+mn-ea"/>
                          <a:cs typeface="+mn-cs"/>
                        </a:rPr>
                        <a:t>61</a:t>
                      </a:r>
                      <a:r>
                        <a:rPr lang="en-US" sz="900" b="1" i="0" u="none" strike="noStrike" kern="1200" baseline="0" dirty="0">
                          <a:solidFill>
                            <a:schemeClr val="tx2"/>
                          </a:solidFill>
                          <a:latin typeface="+mn-lt"/>
                          <a:ea typeface="+mn-ea"/>
                          <a:cs typeface="+mn-cs"/>
                        </a:rPr>
                        <a:t>%</a:t>
                      </a:r>
                      <a:endParaRPr lang="ar-SA" sz="900" b="1" i="0" u="none" strike="noStrike" kern="1200" baseline="0" dirty="0">
                        <a:solidFill>
                          <a:schemeClr val="tx2"/>
                        </a:solidFill>
                        <a:latin typeface="+mn-lt"/>
                        <a:ea typeface="+mn-ea"/>
                        <a:cs typeface="+mn-cs"/>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2</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33588300"/>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3.</a:t>
                      </a:r>
                      <a:r>
                        <a:rPr lang="ar-SA" sz="900" b="1" i="0" u="none" strike="noStrike" kern="1200" baseline="0" dirty="0">
                          <a:solidFill>
                            <a:schemeClr val="tx2"/>
                          </a:solidFill>
                          <a:latin typeface="+mn-lt"/>
                          <a:ea typeface="+mn-ea"/>
                          <a:cs typeface="+mn-cs"/>
                        </a:rPr>
                        <a:t>60</a:t>
                      </a:r>
                      <a:r>
                        <a:rPr lang="en-US" sz="900" b="1" i="0" u="none" strike="noStrike" kern="1200" baseline="0" dirty="0">
                          <a:solidFill>
                            <a:schemeClr val="tx2"/>
                          </a:solidFill>
                          <a:latin typeface="+mn-lt"/>
                          <a:ea typeface="+mn-ea"/>
                          <a:cs typeface="+mn-cs"/>
                        </a:rPr>
                        <a:t>%</a:t>
                      </a:r>
                      <a:endParaRPr lang="ar-SA" sz="900" b="1" i="0" u="none" strike="noStrike" kern="1200" baseline="0" dirty="0">
                        <a:solidFill>
                          <a:schemeClr val="tx2"/>
                        </a:solidFill>
                        <a:latin typeface="+mn-lt"/>
                        <a:ea typeface="+mn-ea"/>
                        <a:cs typeface="+mn-cs"/>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3</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66620685"/>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3.</a:t>
                      </a:r>
                      <a:r>
                        <a:rPr lang="ar-SA" sz="900" b="1" i="0" u="none" strike="noStrike" kern="1200" baseline="0" dirty="0">
                          <a:solidFill>
                            <a:schemeClr val="tx2"/>
                          </a:solidFill>
                          <a:latin typeface="+mn-lt"/>
                          <a:ea typeface="+mn-ea"/>
                          <a:cs typeface="+mn-cs"/>
                        </a:rPr>
                        <a:t>61</a:t>
                      </a:r>
                      <a:r>
                        <a:rPr lang="en-US" sz="900" b="1" i="0" u="none" strike="noStrike" kern="1200" baseline="0" dirty="0">
                          <a:solidFill>
                            <a:schemeClr val="tx2"/>
                          </a:solidFill>
                          <a:latin typeface="+mn-lt"/>
                          <a:ea typeface="+mn-ea"/>
                          <a:cs typeface="+mn-cs"/>
                        </a:rPr>
                        <a:t>%</a:t>
                      </a:r>
                      <a:endParaRPr lang="ar-SA" sz="900" b="1" i="0" u="none" strike="noStrike" kern="1200" baseline="0" dirty="0">
                        <a:solidFill>
                          <a:schemeClr val="tx2"/>
                        </a:solidFill>
                        <a:latin typeface="+mn-lt"/>
                        <a:ea typeface="+mn-ea"/>
                        <a:cs typeface="+mn-cs"/>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4</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87162905"/>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3.</a:t>
                      </a:r>
                      <a:r>
                        <a:rPr lang="ar-SA" sz="900" b="1" i="0" u="none" strike="noStrike" kern="1200" baseline="0" dirty="0">
                          <a:solidFill>
                            <a:schemeClr val="tx2"/>
                          </a:solidFill>
                          <a:latin typeface="+mn-lt"/>
                          <a:ea typeface="+mn-ea"/>
                          <a:cs typeface="+mn-cs"/>
                        </a:rPr>
                        <a:t>64</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5</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15737598"/>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3.</a:t>
                      </a:r>
                      <a:r>
                        <a:rPr lang="ar-SA" sz="900" b="1" i="0" u="none" strike="noStrike" kern="1200" baseline="0" dirty="0">
                          <a:solidFill>
                            <a:schemeClr val="tx2"/>
                          </a:solidFill>
                          <a:latin typeface="+mn-lt"/>
                          <a:ea typeface="+mn-ea"/>
                          <a:cs typeface="+mn-cs"/>
                        </a:rPr>
                        <a:t>67</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6</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94932280"/>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3.</a:t>
                      </a:r>
                      <a:r>
                        <a:rPr lang="ar-SA" sz="900" b="1" i="0" u="none" strike="noStrike" kern="1200" baseline="0" dirty="0">
                          <a:solidFill>
                            <a:schemeClr val="tx2"/>
                          </a:solidFill>
                          <a:latin typeface="+mn-lt"/>
                          <a:ea typeface="+mn-ea"/>
                          <a:cs typeface="+mn-cs"/>
                        </a:rPr>
                        <a:t>70</a:t>
                      </a:r>
                      <a:r>
                        <a:rPr lang="en-US" sz="900" b="1" i="0" u="none" strike="noStrike" kern="1200" baseline="0" dirty="0">
                          <a:solidFill>
                            <a:schemeClr val="tx2"/>
                          </a:solidFill>
                          <a:latin typeface="+mn-lt"/>
                          <a:ea typeface="+mn-ea"/>
                          <a:cs typeface="+mn-cs"/>
                        </a:rPr>
                        <a:t>%</a:t>
                      </a:r>
                      <a:endParaRPr lang="ar-SA" sz="900" b="1" i="0" u="none" strike="noStrike" kern="1200" baseline="0" dirty="0">
                        <a:solidFill>
                          <a:schemeClr val="tx2"/>
                        </a:solidFill>
                        <a:latin typeface="+mn-lt"/>
                        <a:ea typeface="+mn-ea"/>
                        <a:cs typeface="+mn-cs"/>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7</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09554757"/>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3.</a:t>
                      </a:r>
                      <a:r>
                        <a:rPr lang="ar-SA" sz="900" b="1" i="0" u="none" strike="noStrike" kern="1200" baseline="0" dirty="0">
                          <a:solidFill>
                            <a:schemeClr val="tx2"/>
                          </a:solidFill>
                          <a:latin typeface="+mn-lt"/>
                          <a:ea typeface="+mn-ea"/>
                          <a:cs typeface="+mn-cs"/>
                        </a:rPr>
                        <a:t>73</a:t>
                      </a:r>
                      <a:r>
                        <a:rPr lang="en-US" sz="900" b="1" i="0" u="none" strike="noStrike" kern="1200" baseline="0" dirty="0">
                          <a:solidFill>
                            <a:schemeClr val="tx2"/>
                          </a:solidFill>
                          <a:latin typeface="+mn-lt"/>
                          <a:ea typeface="+mn-ea"/>
                          <a:cs typeface="+mn-cs"/>
                        </a:rPr>
                        <a:t>%</a:t>
                      </a:r>
                      <a:endParaRPr lang="ar-SA" sz="900" b="1" i="0" u="none" strike="noStrike" kern="1200" baseline="0" dirty="0">
                        <a:solidFill>
                          <a:schemeClr val="tx2"/>
                        </a:solidFill>
                        <a:latin typeface="+mn-lt"/>
                        <a:ea typeface="+mn-ea"/>
                        <a:cs typeface="+mn-cs"/>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8</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99440651"/>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3.</a:t>
                      </a:r>
                      <a:r>
                        <a:rPr lang="ar-SA" sz="900" b="1" i="0" u="none" strike="noStrike" kern="1200" baseline="0" dirty="0">
                          <a:solidFill>
                            <a:schemeClr val="tx2"/>
                          </a:solidFill>
                          <a:latin typeface="+mn-lt"/>
                          <a:ea typeface="+mn-ea"/>
                          <a:cs typeface="+mn-cs"/>
                        </a:rPr>
                        <a:t>76</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mn-ea"/>
                          <a:cs typeface="Arial" panose="020B0604020202020204" pitchFamily="34" charset="0"/>
                        </a:rPr>
                        <a:t>9</a:t>
                      </a:r>
                      <a:endParaRPr lang="en-US" sz="1000" b="1" kern="1200" dirty="0">
                        <a:solidFill>
                          <a:schemeClr val="tx1"/>
                        </a:solidFill>
                        <a:effectLst/>
                        <a:latin typeface="+mn-lt"/>
                        <a:ea typeface="+mn-ea"/>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28568684"/>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3.</a:t>
                      </a:r>
                      <a:r>
                        <a:rPr lang="ar-SA" sz="900" b="1" i="0" u="none" strike="noStrike" kern="1200" baseline="0" dirty="0">
                          <a:solidFill>
                            <a:schemeClr val="tx2"/>
                          </a:solidFill>
                          <a:latin typeface="+mn-lt"/>
                          <a:ea typeface="+mn-ea"/>
                          <a:cs typeface="+mn-cs"/>
                        </a:rPr>
                        <a:t>80</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mn-ea"/>
                          <a:cs typeface="Arial" panose="020B0604020202020204" pitchFamily="34" charset="0"/>
                        </a:rPr>
                        <a:t>10</a:t>
                      </a:r>
                      <a:endParaRPr lang="en-US" sz="1000" b="1" kern="1200" dirty="0">
                        <a:solidFill>
                          <a:schemeClr val="tx1"/>
                        </a:solidFill>
                        <a:effectLst/>
                        <a:latin typeface="+mn-lt"/>
                        <a:ea typeface="+mn-ea"/>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7187508"/>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3.</a:t>
                      </a:r>
                      <a:r>
                        <a:rPr lang="ar-SA" sz="900" b="1" i="0" u="none" strike="noStrike" kern="1200" baseline="0" dirty="0">
                          <a:solidFill>
                            <a:schemeClr val="tx2"/>
                          </a:solidFill>
                          <a:latin typeface="+mn-lt"/>
                          <a:ea typeface="+mn-ea"/>
                          <a:cs typeface="+mn-cs"/>
                        </a:rPr>
                        <a:t>86</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mn-ea"/>
                          <a:cs typeface="Arial" panose="020B0604020202020204" pitchFamily="34" charset="0"/>
                        </a:rPr>
                        <a:t>11</a:t>
                      </a:r>
                      <a:endParaRPr lang="en-US" sz="1000" b="1" kern="1200" dirty="0">
                        <a:solidFill>
                          <a:schemeClr val="tx1"/>
                        </a:solidFill>
                        <a:effectLst/>
                        <a:latin typeface="+mn-lt"/>
                        <a:ea typeface="+mn-ea"/>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83128820"/>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3.92</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mn-ea"/>
                          <a:cs typeface="Arial" panose="020B0604020202020204" pitchFamily="34" charset="0"/>
                        </a:rPr>
                        <a:t>12</a:t>
                      </a:r>
                      <a:endParaRPr lang="en-US" sz="1000" b="1" kern="1200" dirty="0">
                        <a:solidFill>
                          <a:schemeClr val="tx1"/>
                        </a:solidFill>
                        <a:effectLst/>
                        <a:latin typeface="+mn-lt"/>
                        <a:ea typeface="+mn-ea"/>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0967479"/>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3.98</a:t>
                      </a:r>
                      <a:r>
                        <a:rPr lang="en-US" sz="900" b="1" i="0" u="none" strike="noStrike" kern="1200" baseline="0" dirty="0">
                          <a:solidFill>
                            <a:schemeClr val="tx2"/>
                          </a:solidFill>
                          <a:latin typeface="+mn-lt"/>
                          <a:ea typeface="+mn-ea"/>
                          <a:cs typeface="+mn-cs"/>
                        </a:rPr>
                        <a:t>%</a:t>
                      </a:r>
                      <a:endParaRPr lang="ar-SA" sz="900" b="1" i="0" u="none" strike="noStrike" kern="1200" baseline="0" dirty="0">
                        <a:solidFill>
                          <a:schemeClr val="tx2"/>
                        </a:solidFill>
                        <a:latin typeface="+mn-lt"/>
                        <a:ea typeface="+mn-ea"/>
                        <a:cs typeface="+mn-cs"/>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mn-ea"/>
                          <a:cs typeface="Arial" panose="020B0604020202020204" pitchFamily="34" charset="0"/>
                        </a:rPr>
                        <a:t>13</a:t>
                      </a:r>
                      <a:endParaRPr lang="en-US" sz="1000" b="1" kern="1200" dirty="0">
                        <a:solidFill>
                          <a:schemeClr val="tx1"/>
                        </a:solidFill>
                        <a:effectLst/>
                        <a:latin typeface="+mn-lt"/>
                        <a:ea typeface="+mn-ea"/>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73097271"/>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4.04</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mn-ea"/>
                          <a:cs typeface="Arial" panose="020B0604020202020204" pitchFamily="34" charset="0"/>
                        </a:rPr>
                        <a:t>14</a:t>
                      </a:r>
                      <a:endParaRPr lang="en-US" sz="1000" b="1" kern="1200" dirty="0">
                        <a:solidFill>
                          <a:schemeClr val="tx1"/>
                        </a:solidFill>
                        <a:effectLst/>
                        <a:latin typeface="+mn-lt"/>
                        <a:ea typeface="+mn-ea"/>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09847706"/>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4.11</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15</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07413894"/>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4.17</a:t>
                      </a:r>
                      <a:r>
                        <a:rPr lang="en-US" sz="900" b="1" i="0" u="none" strike="noStrike" kern="1200" baseline="0" dirty="0">
                          <a:solidFill>
                            <a:schemeClr val="tx2"/>
                          </a:solidFill>
                          <a:latin typeface="+mn-lt"/>
                          <a:ea typeface="+mn-ea"/>
                          <a:cs typeface="+mn-cs"/>
                        </a:rPr>
                        <a:t>%</a:t>
                      </a:r>
                      <a:endParaRPr lang="ar-SA" sz="900" b="1" i="0" u="none" strike="noStrike" kern="1200" baseline="0" dirty="0">
                        <a:solidFill>
                          <a:schemeClr val="tx2"/>
                        </a:solidFill>
                        <a:latin typeface="+mn-lt"/>
                        <a:ea typeface="+mn-ea"/>
                        <a:cs typeface="+mn-cs"/>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16</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5718777"/>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4.</a:t>
                      </a:r>
                      <a:r>
                        <a:rPr lang="ar-SA" sz="900" b="1" i="0" u="none" strike="noStrike" kern="1200" baseline="0" dirty="0">
                          <a:solidFill>
                            <a:schemeClr val="tx2"/>
                          </a:solidFill>
                          <a:latin typeface="+mn-lt"/>
                          <a:ea typeface="+mn-ea"/>
                          <a:cs typeface="+mn-cs"/>
                        </a:rPr>
                        <a:t>24</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17</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46098367"/>
                  </a:ext>
                </a:extLst>
              </a:tr>
              <a:tr h="147034">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4.</a:t>
                      </a:r>
                      <a:r>
                        <a:rPr lang="ar-SA" sz="900" b="1" i="0" u="none" strike="noStrike" kern="1200" baseline="0" dirty="0">
                          <a:solidFill>
                            <a:schemeClr val="tx2"/>
                          </a:solidFill>
                          <a:latin typeface="+mn-lt"/>
                          <a:ea typeface="+mn-ea"/>
                          <a:cs typeface="+mn-cs"/>
                        </a:rPr>
                        <a:t>31</a:t>
                      </a:r>
                      <a:r>
                        <a:rPr lang="en-US" sz="900" b="1" i="0" u="none" strike="noStrike" kern="1200" baseline="0" dirty="0">
                          <a:solidFill>
                            <a:schemeClr val="tx2"/>
                          </a:solidFill>
                          <a:latin typeface="+mn-lt"/>
                          <a:ea typeface="+mn-ea"/>
                          <a:cs typeface="+mn-cs"/>
                        </a:rPr>
                        <a:t>%</a:t>
                      </a:r>
                      <a:endParaRPr lang="ar-SA" sz="900" b="1" i="0" u="none" strike="noStrike" kern="1200" baseline="0" dirty="0">
                        <a:solidFill>
                          <a:schemeClr val="tx2"/>
                        </a:solidFill>
                        <a:latin typeface="+mn-lt"/>
                        <a:ea typeface="+mn-ea"/>
                        <a:cs typeface="+mn-cs"/>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18</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11063421"/>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4.</a:t>
                      </a:r>
                      <a:r>
                        <a:rPr lang="ar-SA" sz="900" b="1" i="0" u="none" strike="noStrike" kern="1200" baseline="0" dirty="0">
                          <a:solidFill>
                            <a:schemeClr val="tx2"/>
                          </a:solidFill>
                          <a:latin typeface="+mn-lt"/>
                          <a:ea typeface="+mn-ea"/>
                          <a:cs typeface="+mn-cs"/>
                        </a:rPr>
                        <a:t>37</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19</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02158857"/>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4.</a:t>
                      </a:r>
                      <a:r>
                        <a:rPr lang="ar-SA" sz="900" b="1" i="0" u="none" strike="noStrike" kern="1200" baseline="0" dirty="0">
                          <a:solidFill>
                            <a:schemeClr val="tx2"/>
                          </a:solidFill>
                          <a:latin typeface="+mn-lt"/>
                          <a:ea typeface="+mn-ea"/>
                          <a:cs typeface="+mn-cs"/>
                        </a:rPr>
                        <a:t>40</a:t>
                      </a:r>
                      <a:r>
                        <a:rPr lang="en-US" sz="900" b="1" i="0" u="none" strike="noStrike" kern="1200" baseline="0" dirty="0">
                          <a:solidFill>
                            <a:schemeClr val="tx2"/>
                          </a:solidFill>
                          <a:latin typeface="+mn-lt"/>
                          <a:ea typeface="+mn-ea"/>
                          <a:cs typeface="+mn-cs"/>
                        </a:rPr>
                        <a:t>%</a:t>
                      </a:r>
                      <a:endParaRPr lang="ar-SA" sz="900" b="1" i="0" u="none" strike="noStrike" kern="1200" baseline="0" dirty="0">
                        <a:solidFill>
                          <a:schemeClr val="tx2"/>
                        </a:solidFill>
                        <a:latin typeface="+mn-lt"/>
                        <a:ea typeface="+mn-ea"/>
                        <a:cs typeface="+mn-cs"/>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20</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79204495"/>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4.</a:t>
                      </a:r>
                      <a:r>
                        <a:rPr lang="ar-SA" sz="900" b="1" i="0" u="none" strike="noStrike" kern="1200" baseline="0" dirty="0">
                          <a:solidFill>
                            <a:schemeClr val="tx2"/>
                          </a:solidFill>
                          <a:latin typeface="+mn-lt"/>
                          <a:ea typeface="+mn-ea"/>
                          <a:cs typeface="+mn-cs"/>
                        </a:rPr>
                        <a:t>51</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21</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88909643"/>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4.</a:t>
                      </a:r>
                      <a:r>
                        <a:rPr lang="ar-SA" sz="900" b="1" i="0" u="none" strike="noStrike" kern="1200" baseline="0" dirty="0">
                          <a:solidFill>
                            <a:schemeClr val="tx2"/>
                          </a:solidFill>
                          <a:latin typeface="+mn-lt"/>
                          <a:ea typeface="+mn-ea"/>
                          <a:cs typeface="+mn-cs"/>
                        </a:rPr>
                        <a:t>58</a:t>
                      </a:r>
                      <a:r>
                        <a:rPr lang="en-US" sz="900" b="1" i="0" u="none" strike="noStrike" kern="1200" baseline="0" dirty="0">
                          <a:solidFill>
                            <a:schemeClr val="tx2"/>
                          </a:solidFill>
                          <a:latin typeface="+mn-lt"/>
                          <a:ea typeface="+mn-ea"/>
                          <a:cs typeface="+mn-cs"/>
                        </a:rPr>
                        <a:t>%</a:t>
                      </a:r>
                      <a:endParaRPr lang="ar-SA" sz="900" b="1" i="0" u="none" strike="noStrike" kern="1200" baseline="0" dirty="0">
                        <a:solidFill>
                          <a:schemeClr val="tx2"/>
                        </a:solidFill>
                        <a:latin typeface="+mn-lt"/>
                        <a:ea typeface="+mn-ea"/>
                        <a:cs typeface="+mn-cs"/>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22</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57924636"/>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4.</a:t>
                      </a:r>
                      <a:r>
                        <a:rPr lang="ar-SA" sz="900" b="1" i="0" u="none" strike="noStrike" kern="1200" baseline="0" dirty="0">
                          <a:solidFill>
                            <a:schemeClr val="tx2"/>
                          </a:solidFill>
                          <a:latin typeface="+mn-lt"/>
                          <a:ea typeface="+mn-ea"/>
                          <a:cs typeface="+mn-cs"/>
                        </a:rPr>
                        <a:t>64</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23</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7154819"/>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4.</a:t>
                      </a:r>
                      <a:r>
                        <a:rPr lang="ar-SA" sz="900" b="1" i="0" u="none" strike="noStrike" kern="1200" baseline="0" dirty="0">
                          <a:solidFill>
                            <a:schemeClr val="tx2"/>
                          </a:solidFill>
                          <a:latin typeface="+mn-lt"/>
                          <a:ea typeface="+mn-ea"/>
                          <a:cs typeface="+mn-cs"/>
                        </a:rPr>
                        <a:t>71</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24</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61231988"/>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4.</a:t>
                      </a:r>
                      <a:r>
                        <a:rPr lang="ar-SA" sz="900" b="1" i="0" u="none" strike="noStrike" kern="1200" baseline="0" dirty="0">
                          <a:solidFill>
                            <a:schemeClr val="tx2"/>
                          </a:solidFill>
                          <a:latin typeface="+mn-lt"/>
                          <a:ea typeface="+mn-ea"/>
                          <a:cs typeface="+mn-cs"/>
                        </a:rPr>
                        <a:t>77</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25</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56894985"/>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4.</a:t>
                      </a:r>
                      <a:r>
                        <a:rPr lang="ar-SA" sz="900" b="1" i="0" u="none" strike="noStrike" kern="1200" baseline="0" dirty="0">
                          <a:solidFill>
                            <a:schemeClr val="tx2"/>
                          </a:solidFill>
                          <a:latin typeface="+mn-lt"/>
                          <a:ea typeface="+mn-ea"/>
                          <a:cs typeface="+mn-cs"/>
                        </a:rPr>
                        <a:t>83</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26</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76796982"/>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4</a:t>
                      </a:r>
                      <a:r>
                        <a:rPr lang="en-US" sz="900" b="1" i="0" u="none" strike="noStrike" kern="1200" baseline="0" dirty="0">
                          <a:solidFill>
                            <a:schemeClr val="tx2"/>
                          </a:solidFill>
                          <a:latin typeface="+mn-lt"/>
                          <a:ea typeface="+mn-ea"/>
                          <a:cs typeface="+mn-cs"/>
                        </a:rPr>
                        <a:t>.</a:t>
                      </a:r>
                      <a:r>
                        <a:rPr lang="ar-SA" sz="900" b="1" i="0" u="none" strike="noStrike" kern="1200" baseline="0" dirty="0">
                          <a:solidFill>
                            <a:schemeClr val="tx2"/>
                          </a:solidFill>
                          <a:latin typeface="+mn-lt"/>
                          <a:ea typeface="+mn-ea"/>
                          <a:cs typeface="+mn-cs"/>
                        </a:rPr>
                        <a:t>89</a:t>
                      </a:r>
                      <a:r>
                        <a:rPr lang="en-US" sz="900" b="1" i="0" u="none" strike="noStrike" kern="1200" baseline="0" dirty="0">
                          <a:solidFill>
                            <a:schemeClr val="tx2"/>
                          </a:solidFill>
                          <a:latin typeface="+mn-lt"/>
                          <a:ea typeface="+mn-ea"/>
                          <a:cs typeface="+mn-cs"/>
                        </a:rPr>
                        <a:t>%</a:t>
                      </a: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27</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51751888"/>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4</a:t>
                      </a:r>
                      <a:r>
                        <a:rPr lang="en-US" sz="900" b="1" i="0" u="none" strike="noStrike" kern="1200" baseline="0" dirty="0">
                          <a:solidFill>
                            <a:schemeClr val="tx2"/>
                          </a:solidFill>
                          <a:latin typeface="+mn-lt"/>
                          <a:ea typeface="+mn-ea"/>
                          <a:cs typeface="+mn-cs"/>
                        </a:rPr>
                        <a:t>.</a:t>
                      </a:r>
                      <a:r>
                        <a:rPr lang="ar-SA" sz="900" b="1" i="0" u="none" strike="noStrike" kern="1200" baseline="0" dirty="0">
                          <a:solidFill>
                            <a:schemeClr val="tx2"/>
                          </a:solidFill>
                          <a:latin typeface="+mn-lt"/>
                          <a:ea typeface="+mn-ea"/>
                          <a:cs typeface="+mn-cs"/>
                        </a:rPr>
                        <a:t>95</a:t>
                      </a:r>
                      <a:r>
                        <a:rPr lang="en-US" sz="900" b="1" i="0" u="none" strike="noStrike" kern="1200" baseline="0" dirty="0">
                          <a:solidFill>
                            <a:schemeClr val="tx2"/>
                          </a:solidFill>
                          <a:latin typeface="+mn-lt"/>
                          <a:ea typeface="+mn-ea"/>
                          <a:cs typeface="+mn-cs"/>
                        </a:rPr>
                        <a:t>%</a:t>
                      </a:r>
                      <a:endParaRPr lang="ar-SA" sz="900" b="1" i="0" u="none" strike="noStrike" kern="1200" baseline="0" dirty="0">
                        <a:solidFill>
                          <a:schemeClr val="tx2"/>
                        </a:solidFill>
                        <a:latin typeface="+mn-lt"/>
                        <a:ea typeface="+mn-ea"/>
                        <a:cs typeface="+mn-cs"/>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28</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1255216"/>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5</a:t>
                      </a:r>
                      <a:r>
                        <a:rPr lang="en-US" sz="900" b="1" i="0" u="none" strike="noStrike" kern="1200" baseline="0" dirty="0">
                          <a:solidFill>
                            <a:schemeClr val="tx2"/>
                          </a:solidFill>
                          <a:latin typeface="+mn-lt"/>
                          <a:ea typeface="+mn-ea"/>
                          <a:cs typeface="+mn-cs"/>
                        </a:rPr>
                        <a:t>.</a:t>
                      </a:r>
                      <a:r>
                        <a:rPr lang="ar-SA" sz="900" b="1" i="0" u="none" strike="noStrike" kern="1200" baseline="0" dirty="0">
                          <a:solidFill>
                            <a:schemeClr val="tx2"/>
                          </a:solidFill>
                          <a:latin typeface="+mn-lt"/>
                          <a:ea typeface="+mn-ea"/>
                          <a:cs typeface="+mn-cs"/>
                        </a:rPr>
                        <a:t>01</a:t>
                      </a:r>
                      <a:r>
                        <a:rPr lang="en-US" sz="900" b="1" i="0" u="none" strike="noStrike" kern="1200" baseline="0" dirty="0">
                          <a:solidFill>
                            <a:schemeClr val="tx2"/>
                          </a:solidFill>
                          <a:latin typeface="+mn-lt"/>
                          <a:ea typeface="+mn-ea"/>
                          <a:cs typeface="+mn-cs"/>
                        </a:rPr>
                        <a:t>%</a:t>
                      </a:r>
                      <a:endParaRPr lang="ar-SA" sz="900" b="1" i="0" u="none" strike="noStrike" kern="1200" baseline="0" dirty="0">
                        <a:solidFill>
                          <a:schemeClr val="tx2"/>
                        </a:solidFill>
                        <a:latin typeface="+mn-lt"/>
                        <a:ea typeface="+mn-ea"/>
                        <a:cs typeface="+mn-cs"/>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29</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84245000"/>
                  </a:ext>
                </a:extLst>
              </a:tr>
              <a:tr h="150767">
                <a:tc>
                  <a:txBody>
                    <a:bodyPr/>
                    <a:lstStyle/>
                    <a:p>
                      <a:pPr marL="0" marR="0" lvl="0" indent="0" algn="ctr" defTabSz="914361" rtl="0" eaLnBrk="1" fontAlgn="auto" latinLnBrk="0" hangingPunct="1">
                        <a:lnSpc>
                          <a:spcPct val="100000"/>
                        </a:lnSpc>
                        <a:spcBef>
                          <a:spcPts val="0"/>
                        </a:spcBef>
                        <a:spcAft>
                          <a:spcPts val="0"/>
                        </a:spcAft>
                        <a:buClrTx/>
                        <a:buSzTx/>
                        <a:buFontTx/>
                        <a:buNone/>
                        <a:tabLst/>
                        <a:defRPr/>
                      </a:pPr>
                      <a:r>
                        <a:rPr lang="ar-SA" sz="900" b="1" i="0" u="none" strike="noStrike" kern="1200" baseline="0" dirty="0">
                          <a:solidFill>
                            <a:schemeClr val="tx2"/>
                          </a:solidFill>
                          <a:latin typeface="+mn-lt"/>
                          <a:ea typeface="+mn-ea"/>
                          <a:cs typeface="+mn-cs"/>
                        </a:rPr>
                        <a:t>5.07</a:t>
                      </a:r>
                      <a:r>
                        <a:rPr lang="en-US" sz="900" b="1" i="0" u="none" strike="noStrike" kern="1200" baseline="0" dirty="0">
                          <a:solidFill>
                            <a:schemeClr val="tx2"/>
                          </a:solidFill>
                          <a:latin typeface="+mn-lt"/>
                          <a:ea typeface="+mn-ea"/>
                          <a:cs typeface="+mn-cs"/>
                        </a:rPr>
                        <a:t>%</a:t>
                      </a:r>
                      <a:endParaRPr lang="ar-SA" sz="900" b="1" i="0" u="none" strike="noStrike" kern="1200" baseline="0" dirty="0">
                        <a:solidFill>
                          <a:schemeClr val="tx2"/>
                        </a:solidFill>
                        <a:latin typeface="+mn-lt"/>
                        <a:ea typeface="+mn-ea"/>
                        <a:cs typeface="+mn-cs"/>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07000"/>
                        </a:lnSpc>
                        <a:spcBef>
                          <a:spcPts val="0"/>
                        </a:spcBef>
                        <a:spcAft>
                          <a:spcPts val="0"/>
                        </a:spcAft>
                      </a:pPr>
                      <a:r>
                        <a:rPr lang="ar-SA" sz="1000" b="1" kern="1200" dirty="0">
                          <a:solidFill>
                            <a:schemeClr val="tx1"/>
                          </a:solidFill>
                          <a:effectLst/>
                          <a:latin typeface="+mn-lt"/>
                          <a:ea typeface="Times New Roman" panose="02020603050405020304" pitchFamily="18" charset="0"/>
                          <a:cs typeface="Arial" panose="020B0604020202020204" pitchFamily="34" charset="0"/>
                        </a:rPr>
                        <a:t>30</a:t>
                      </a:r>
                      <a:endParaRPr lang="en-US" sz="1000" b="1" kern="1200" dirty="0">
                        <a:solidFill>
                          <a:schemeClr val="tx1"/>
                        </a:solidFill>
                        <a:effectLst/>
                        <a:latin typeface="+mn-lt"/>
                        <a:ea typeface="Times New Roman" panose="02020603050405020304" pitchFamily="18" charset="0"/>
                        <a:cs typeface="Arial" panose="020B0604020202020204" pitchFamily="34" charset="0"/>
                      </a:endParaRPr>
                    </a:p>
                  </a:txBody>
                  <a:tcPr marL="56385" marR="56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9506823"/>
                  </a:ext>
                </a:extLst>
              </a:tr>
            </a:tbl>
          </a:graphicData>
        </a:graphic>
      </p:graphicFrame>
      <p:sp>
        <p:nvSpPr>
          <p:cNvPr id="10" name="TextBox 9">
            <a:extLst>
              <a:ext uri="{FF2B5EF4-FFF2-40B4-BE49-F238E27FC236}">
                <a16:creationId xmlns:a16="http://schemas.microsoft.com/office/drawing/2014/main" id="{D7B1E973-9900-F846-90FD-02993BBB9162}"/>
              </a:ext>
            </a:extLst>
          </p:cNvPr>
          <p:cNvSpPr txBox="1"/>
          <p:nvPr/>
        </p:nvSpPr>
        <p:spPr>
          <a:xfrm>
            <a:off x="10129251" y="6228585"/>
            <a:ext cx="1571982" cy="507831"/>
          </a:xfrm>
          <a:prstGeom prst="rect">
            <a:avLst/>
          </a:prstGeom>
          <a:noFill/>
        </p:spPr>
        <p:txBody>
          <a:bodyPr wrap="square">
            <a:spAutoFit/>
          </a:bodyPr>
          <a:lstStyle/>
          <a:p>
            <a:pPr marR="0" algn="r" rtl="1">
              <a:spcBef>
                <a:spcPts val="0"/>
              </a:spcBef>
              <a:spcAft>
                <a:spcPts val="0"/>
              </a:spcAft>
            </a:pPr>
            <a:r>
              <a:rPr lang="ar-SA" sz="900" b="1" dirty="0">
                <a:latin typeface="+mj-lt"/>
              </a:rPr>
              <a:t>تطبق الشروط والاحكام</a:t>
            </a:r>
          </a:p>
          <a:p>
            <a:pPr algn="r" rtl="1"/>
            <a:r>
              <a:rPr lang="ar-SA" altLang="en-US" sz="900" b="1" dirty="0">
                <a:latin typeface="+mj-lt"/>
              </a:rPr>
              <a:t>العرض ينتهي بتاريخ 31/03/2026</a:t>
            </a:r>
          </a:p>
          <a:p>
            <a:pPr marR="0" algn="r" rtl="1">
              <a:spcBef>
                <a:spcPts val="0"/>
              </a:spcBef>
              <a:spcAft>
                <a:spcPts val="0"/>
              </a:spcAft>
            </a:pPr>
            <a:r>
              <a:rPr lang="ar-SA" sz="900" b="1" dirty="0">
                <a:latin typeface="+mj-lt"/>
              </a:rPr>
              <a:t> </a:t>
            </a:r>
            <a:r>
              <a:rPr lang="en-US" sz="900" b="1" dirty="0">
                <a:latin typeface="+mj-lt"/>
              </a:rPr>
              <a:t>  </a:t>
            </a:r>
          </a:p>
        </p:txBody>
      </p:sp>
      <p:sp>
        <p:nvSpPr>
          <p:cNvPr id="12" name="Text Placeholder 2">
            <a:extLst>
              <a:ext uri="{FF2B5EF4-FFF2-40B4-BE49-F238E27FC236}">
                <a16:creationId xmlns:a16="http://schemas.microsoft.com/office/drawing/2014/main" id="{7709514A-4D35-3AC2-E11F-559D3E279426}"/>
              </a:ext>
            </a:extLst>
          </p:cNvPr>
          <p:cNvSpPr>
            <a:spLocks noGrp="1"/>
          </p:cNvSpPr>
          <p:nvPr/>
        </p:nvSpPr>
        <p:spPr>
          <a:xfrm flipH="1">
            <a:off x="11701233" y="6228585"/>
            <a:ext cx="146678" cy="154796"/>
          </a:xfrm>
          <a:prstGeom prst="rect">
            <a:avLst/>
          </a:pr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00" kern="1200">
                <a:solidFill>
                  <a:schemeClr val="tx1">
                    <a:alpha val="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a:solidFill>
                  <a:srgbClr val="FFFFFF"/>
                </a:solidFill>
              </a:rPr>
              <a:t>- رسوم السنوية منافسة جدا.</a:t>
            </a:r>
            <a:endParaRPr lang="ar-SA" dirty="0">
              <a:solidFill>
                <a:srgbClr val="FFFFFF"/>
              </a:solidFill>
            </a:endParaRPr>
          </a:p>
        </p:txBody>
      </p:sp>
      <p:sp>
        <p:nvSpPr>
          <p:cNvPr id="6" name="Footer Placeholder 5">
            <a:extLst>
              <a:ext uri="{FF2B5EF4-FFF2-40B4-BE49-F238E27FC236}">
                <a16:creationId xmlns:a16="http://schemas.microsoft.com/office/drawing/2014/main" id="{A68AA03A-49EA-8096-B2DC-6671E416B2FE}"/>
              </a:ext>
            </a:extLst>
          </p:cNvPr>
          <p:cNvSpPr>
            <a:spLocks noGrp="1"/>
          </p:cNvSpPr>
          <p:nvPr>
            <p:ph type="ftr" sz="quarter" idx="3"/>
          </p:nvPr>
        </p:nvSpPr>
        <p:spPr>
          <a:xfrm>
            <a:off x="4431515" y="6383381"/>
            <a:ext cx="5551058" cy="365125"/>
          </a:xfrm>
        </p:spPr>
        <p:txBody>
          <a:bodyPr/>
          <a:lstStyle/>
          <a:p>
            <a:pPr algn="r"/>
            <a:r>
              <a:rPr lang="en-US" noProof="0" dirty="0"/>
              <a:t>This document is classified as Confidential. by ANB-PDC-CENTRAL\61734 on Monday, January 5, 2026 11:38:16 AM</a:t>
            </a:r>
            <a:endParaRPr lang="ar-SA" noProof="0" dirty="0"/>
          </a:p>
        </p:txBody>
      </p:sp>
    </p:spTree>
    <p:extLst>
      <p:ext uri="{BB962C8B-B14F-4D97-AF65-F5344CB8AC3E}">
        <p14:creationId xmlns:p14="http://schemas.microsoft.com/office/powerpoint/2010/main" val="207207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07ABCC-F3E9-48AC-9590-40EA2556EDAF}"/>
              </a:ext>
            </a:extLst>
          </p:cNvPr>
          <p:cNvSpPr>
            <a:spLocks noGrp="1"/>
          </p:cNvSpPr>
          <p:nvPr>
            <p:ph type="body" sz="quarter" idx="44"/>
          </p:nvPr>
        </p:nvSpPr>
        <p:spPr/>
        <p:txBody>
          <a:bodyPr/>
          <a:lstStyle/>
          <a:p>
            <a:endParaRPr lang="en-US">
              <a:latin typeface="anb Apercu" panose="020B0503050601040103" pitchFamily="34" charset="0"/>
              <a:cs typeface="anb Apercu" panose="020B0503050601040103" pitchFamily="34" charset="0"/>
            </a:endParaRPr>
          </a:p>
        </p:txBody>
      </p:sp>
      <p:sp>
        <p:nvSpPr>
          <p:cNvPr id="9" name="Google Shape;125;p17">
            <a:extLst>
              <a:ext uri="{FF2B5EF4-FFF2-40B4-BE49-F238E27FC236}">
                <a16:creationId xmlns:a16="http://schemas.microsoft.com/office/drawing/2014/main" id="{E94D7384-1817-447C-8725-22DD12FA9D9D}"/>
              </a:ext>
            </a:extLst>
          </p:cNvPr>
          <p:cNvSpPr txBox="1">
            <a:spLocks noGrp="1"/>
          </p:cNvSpPr>
          <p:nvPr/>
        </p:nvSpPr>
        <p:spPr>
          <a:xfrm>
            <a:off x="1672046" y="934498"/>
            <a:ext cx="10180949" cy="960110"/>
          </a:xfrm>
          <a:prstGeom prst="rect">
            <a:avLst/>
          </a:prstGeom>
          <a:noFill/>
          <a:ln>
            <a:noFill/>
          </a:ln>
        </p:spPr>
        <p:txBody>
          <a:bodyPr spcFirstLastPara="1" wrap="square" lIns="91425" tIns="91425" rIns="91425" bIns="91425" anchor="t" anchorCtr="0">
            <a:noAutofit/>
          </a:bodyPr>
          <a:lstStyle/>
          <a:p>
            <a:pPr marL="171450" marR="0" lvl="0" indent="-171450" algn="r" rtl="1">
              <a:spcBef>
                <a:spcPts val="0"/>
              </a:spcBef>
              <a:spcAft>
                <a:spcPts val="0"/>
              </a:spcAft>
              <a:buClr>
                <a:srgbClr val="0070C0"/>
              </a:buClr>
              <a:buFont typeface="Arial" panose="020B0604020202020204" pitchFamily="34" charset="0"/>
              <a:buChar char="•"/>
            </a:pPr>
            <a:r>
              <a:rPr lang="ar-SA" sz="1200" dirty="0">
                <a:solidFill>
                  <a:schemeClr val="accent5">
                    <a:lumMod val="50000"/>
                  </a:schemeClr>
                </a:solidFill>
                <a:latin typeface="anb Apercu" panose="020B0503050601040103" pitchFamily="34" charset="0"/>
                <a:cs typeface="anb Apercu" panose="020B0503050601040103" pitchFamily="34" charset="0"/>
              </a:rPr>
              <a:t>يوفر البنك مجموعة واسعة من بطاقات الائتمان المتوافقة مع الشريعة الإسلامية ، حيث تتضمن كل بطاقة باقة من المزايا المتنوعة والعروض المتجددة والخدمات الفريدة.</a:t>
            </a:r>
          </a:p>
          <a:p>
            <a:pPr marR="0" lvl="0" algn="r" rtl="1">
              <a:spcBef>
                <a:spcPts val="0"/>
              </a:spcBef>
              <a:spcAft>
                <a:spcPts val="0"/>
              </a:spcAft>
              <a:buClr>
                <a:srgbClr val="0070C0"/>
              </a:buClr>
            </a:pPr>
            <a:endParaRPr lang="ar-SA" sz="1200" dirty="0">
              <a:solidFill>
                <a:schemeClr val="accent5">
                  <a:lumMod val="50000"/>
                </a:schemeClr>
              </a:solidFill>
              <a:latin typeface="anb Apercu" panose="020B0503050601040103" pitchFamily="34" charset="0"/>
              <a:cs typeface="anb Apercu" panose="020B0503050601040103" pitchFamily="34" charset="0"/>
            </a:endParaRPr>
          </a:p>
        </p:txBody>
      </p:sp>
      <p:sp>
        <p:nvSpPr>
          <p:cNvPr id="10" name="Google Shape;125;p17">
            <a:extLst>
              <a:ext uri="{FF2B5EF4-FFF2-40B4-BE49-F238E27FC236}">
                <a16:creationId xmlns:a16="http://schemas.microsoft.com/office/drawing/2014/main" id="{4BF52329-ACAF-45D3-998E-859A71BCABAA}"/>
              </a:ext>
            </a:extLst>
          </p:cNvPr>
          <p:cNvSpPr txBox="1">
            <a:spLocks noGrp="1"/>
          </p:cNvSpPr>
          <p:nvPr/>
        </p:nvSpPr>
        <p:spPr>
          <a:xfrm>
            <a:off x="5887454" y="1447546"/>
            <a:ext cx="5825122" cy="1610117"/>
          </a:xfrm>
          <a:prstGeom prst="rect">
            <a:avLst/>
          </a:prstGeom>
          <a:noFill/>
          <a:ln>
            <a:noFill/>
          </a:ln>
        </p:spPr>
        <p:txBody>
          <a:bodyPr spcFirstLastPara="1" wrap="square" lIns="91425" tIns="91425" rIns="91425" bIns="91425" anchor="t" anchorCtr="0">
            <a:noAutofit/>
          </a:bodyPr>
          <a:lstStyle/>
          <a:p>
            <a:pPr marL="285750" indent="-285750" algn="r" rtl="1">
              <a:lnSpc>
                <a:spcPct val="107000"/>
              </a:lnSpc>
              <a:spcAft>
                <a:spcPts val="800"/>
              </a:spcAft>
              <a:buFont typeface="Wingdings" panose="05000000000000000000" pitchFamily="2" charset="2"/>
              <a:buChar char="v"/>
            </a:pPr>
            <a:r>
              <a:rPr lang="ar-SA" sz="1600" b="1" dirty="0">
                <a:latin typeface="anb Apercu" panose="020B0503050601040103" pitchFamily="34" charset="0"/>
                <a:ea typeface="Times New Roman" panose="02020603050405020304" pitchFamily="18" charset="0"/>
                <a:cs typeface="anb Apercu" panose="020B0503050601040103" pitchFamily="34" charset="0"/>
              </a:rPr>
              <a:t>لتفاصيل أكثر:</a:t>
            </a:r>
          </a:p>
          <a:p>
            <a:pPr algn="r" rtl="1">
              <a:lnSpc>
                <a:spcPct val="107000"/>
              </a:lnSpc>
              <a:spcAft>
                <a:spcPts val="800"/>
              </a:spcAft>
            </a:pPr>
            <a:r>
              <a:rPr lang="ar-SA" sz="1600" dirty="0">
                <a:latin typeface="anb Apercu" panose="020B0503050601040103" pitchFamily="34" charset="0"/>
                <a:ea typeface="Calibri" panose="020F0502020204030204" pitchFamily="34" charset="0"/>
                <a:cs typeface="anb Apercu" panose="020B0503050601040103" pitchFamily="34" charset="0"/>
              </a:rPr>
              <a:t>- يرجى زيارة أقرب فرع للبنك العربي الوطني </a:t>
            </a:r>
            <a:r>
              <a:rPr lang="en-US" sz="1600" dirty="0">
                <a:latin typeface="anb Apercu" panose="020B0503050601040103" pitchFamily="34" charset="0"/>
                <a:ea typeface="Calibri" panose="020F0502020204030204" pitchFamily="34" charset="0"/>
                <a:cs typeface="anb Apercu" panose="020B0503050601040103" pitchFamily="34" charset="0"/>
              </a:rPr>
              <a:t> ANB</a:t>
            </a:r>
            <a:r>
              <a:rPr lang="ar-SA" sz="1600" dirty="0">
                <a:latin typeface="anb Apercu" panose="020B0503050601040103" pitchFamily="34" charset="0"/>
                <a:ea typeface="Calibri" panose="020F0502020204030204" pitchFamily="34" charset="0"/>
                <a:cs typeface="anb Apercu" panose="020B0503050601040103" pitchFamily="34" charset="0"/>
              </a:rPr>
              <a:t>.</a:t>
            </a:r>
          </a:p>
          <a:p>
            <a:pPr algn="r" rtl="1">
              <a:lnSpc>
                <a:spcPct val="107000"/>
              </a:lnSpc>
              <a:spcAft>
                <a:spcPts val="800"/>
              </a:spcAft>
            </a:pPr>
            <a:r>
              <a:rPr lang="ar-SA" sz="1600" dirty="0">
                <a:latin typeface="anb Apercu" panose="020B0503050601040103" pitchFamily="34" charset="0"/>
                <a:ea typeface="Calibri" panose="020F0502020204030204" pitchFamily="34" charset="0"/>
                <a:cs typeface="anb Apercu" panose="020B0503050601040103" pitchFamily="34" charset="0"/>
              </a:rPr>
              <a:t>- يرجى التواصل مع ممثلين البنك الموضحين في الصفحات التالية .</a:t>
            </a:r>
          </a:p>
          <a:p>
            <a:pPr algn="r" rtl="1">
              <a:lnSpc>
                <a:spcPct val="107000"/>
              </a:lnSpc>
              <a:spcAft>
                <a:spcPts val="800"/>
              </a:spcAft>
            </a:pPr>
            <a:r>
              <a:rPr lang="ar-SA" sz="1600" dirty="0">
                <a:latin typeface="anb Apercu" panose="020B0503050601040103" pitchFamily="34" charset="0"/>
                <a:ea typeface="Calibri" panose="020F0502020204030204" pitchFamily="34" charset="0"/>
                <a:cs typeface="anb Apercu" panose="020B0503050601040103" pitchFamily="34" charset="0"/>
              </a:rPr>
              <a:t>- يرجى مسح الباركود أدناه لمعرفة تفاصيل أكثر عن منتجات التجزئة المصرفية .</a:t>
            </a:r>
            <a:endParaRPr lang="en-US" sz="1200" dirty="0">
              <a:latin typeface="anb Apercu" panose="020B0503050601040103" pitchFamily="34" charset="0"/>
              <a:ea typeface="Calibri" panose="020F0502020204030204" pitchFamily="34" charset="0"/>
              <a:cs typeface="anb Apercu" panose="020B0503050601040103" pitchFamily="34" charset="0"/>
            </a:endParaRPr>
          </a:p>
        </p:txBody>
      </p:sp>
      <p:sp>
        <p:nvSpPr>
          <p:cNvPr id="12" name="Rectangle 11">
            <a:extLst>
              <a:ext uri="{FF2B5EF4-FFF2-40B4-BE49-F238E27FC236}">
                <a16:creationId xmlns:a16="http://schemas.microsoft.com/office/drawing/2014/main" id="{0A1D8B58-1758-4D15-A02E-B8D9EB9F5644}"/>
              </a:ext>
            </a:extLst>
          </p:cNvPr>
          <p:cNvSpPr/>
          <p:nvPr/>
        </p:nvSpPr>
        <p:spPr>
          <a:xfrm>
            <a:off x="10113061" y="576501"/>
            <a:ext cx="1694695" cy="369332"/>
          </a:xfrm>
          <a:prstGeom prst="rect">
            <a:avLst/>
          </a:prstGeom>
        </p:spPr>
        <p:txBody>
          <a:bodyPr wrap="none">
            <a:spAutoFit/>
          </a:bodyPr>
          <a:lstStyle/>
          <a:p>
            <a:pPr algn="r" rtl="1"/>
            <a:r>
              <a:rPr lang="ar-SA" b="1" dirty="0">
                <a:solidFill>
                  <a:srgbClr val="0077ED"/>
                </a:solidFill>
                <a:latin typeface="anb Apercu" panose="020B0503050601040103" pitchFamily="34" charset="0"/>
                <a:cs typeface="anb Apercu" panose="020B0503050601040103" pitchFamily="34" charset="0"/>
              </a:rPr>
              <a:t>البطاقات الائتمانية</a:t>
            </a:r>
            <a:endParaRPr lang="en-US" b="1" dirty="0">
              <a:solidFill>
                <a:srgbClr val="0077ED"/>
              </a:solidFill>
              <a:latin typeface="anb Apercu" panose="020B0503050601040103" pitchFamily="34" charset="0"/>
              <a:cs typeface="anb Apercu" panose="020B0503050601040103" pitchFamily="34" charset="0"/>
            </a:endParaRPr>
          </a:p>
        </p:txBody>
      </p:sp>
      <p:sp>
        <p:nvSpPr>
          <p:cNvPr id="5" name="TextBox 4">
            <a:extLst>
              <a:ext uri="{FF2B5EF4-FFF2-40B4-BE49-F238E27FC236}">
                <a16:creationId xmlns:a16="http://schemas.microsoft.com/office/drawing/2014/main" id="{17006A9E-0482-4960-989D-66E8F690394B}"/>
              </a:ext>
            </a:extLst>
          </p:cNvPr>
          <p:cNvSpPr txBox="1"/>
          <p:nvPr/>
        </p:nvSpPr>
        <p:spPr>
          <a:xfrm>
            <a:off x="9022682" y="3724051"/>
            <a:ext cx="1135117" cy="369332"/>
          </a:xfrm>
          <a:prstGeom prst="rect">
            <a:avLst/>
          </a:prstGeom>
          <a:noFill/>
        </p:spPr>
        <p:txBody>
          <a:bodyPr wrap="square" lIns="0" tIns="0" rIns="0" bIns="0" rtlCol="0" anchor="ctr">
            <a:noAutofit/>
          </a:bodyPr>
          <a:lstStyle/>
          <a:p>
            <a:pPr algn="ctr" rtl="1">
              <a:lnSpc>
                <a:spcPct val="107000"/>
              </a:lnSpc>
              <a:spcAft>
                <a:spcPts val="800"/>
              </a:spcAft>
            </a:pPr>
            <a:r>
              <a:rPr lang="ar-SA" sz="1400" b="1" dirty="0">
                <a:solidFill>
                  <a:srgbClr val="0077ED"/>
                </a:solidFill>
                <a:latin typeface="anb Apercu" panose="020B0503050601040103" pitchFamily="34" charset="0"/>
              </a:rPr>
              <a:t>التمويل الشخصي </a:t>
            </a:r>
            <a:endParaRPr lang="en-US" sz="1400" b="1" dirty="0">
              <a:solidFill>
                <a:srgbClr val="0077ED"/>
              </a:solidFill>
              <a:latin typeface="anb Apercu" panose="020B0503050601040103" pitchFamily="34" charset="0"/>
            </a:endParaRPr>
          </a:p>
        </p:txBody>
      </p:sp>
      <p:sp>
        <p:nvSpPr>
          <p:cNvPr id="15" name="TextBox 14">
            <a:extLst>
              <a:ext uri="{FF2B5EF4-FFF2-40B4-BE49-F238E27FC236}">
                <a16:creationId xmlns:a16="http://schemas.microsoft.com/office/drawing/2014/main" id="{F787EA31-315C-443A-8916-1BDEC688DA44}"/>
              </a:ext>
            </a:extLst>
          </p:cNvPr>
          <p:cNvSpPr txBox="1"/>
          <p:nvPr/>
        </p:nvSpPr>
        <p:spPr>
          <a:xfrm>
            <a:off x="6708338" y="3724051"/>
            <a:ext cx="1135117" cy="369332"/>
          </a:xfrm>
          <a:prstGeom prst="rect">
            <a:avLst/>
          </a:prstGeom>
          <a:noFill/>
        </p:spPr>
        <p:txBody>
          <a:bodyPr wrap="square" lIns="0" tIns="0" rIns="0" bIns="0" rtlCol="0" anchor="ctr">
            <a:noAutofit/>
          </a:bodyPr>
          <a:lstStyle/>
          <a:p>
            <a:pPr algn="ctr" rtl="1">
              <a:lnSpc>
                <a:spcPct val="107000"/>
              </a:lnSpc>
              <a:spcAft>
                <a:spcPts val="800"/>
              </a:spcAft>
            </a:pPr>
            <a:r>
              <a:rPr lang="ar-SA" sz="1400" b="1" dirty="0">
                <a:solidFill>
                  <a:srgbClr val="0077ED"/>
                </a:solidFill>
                <a:latin typeface="anb Apercu" panose="020B0503050601040103" pitchFamily="34" charset="0"/>
              </a:rPr>
              <a:t>التمويل العقاري </a:t>
            </a:r>
            <a:endParaRPr lang="en-US" sz="1400" b="1" dirty="0">
              <a:solidFill>
                <a:srgbClr val="0077ED"/>
              </a:solidFill>
              <a:latin typeface="anb Apercu" panose="020B0503050601040103" pitchFamily="34" charset="0"/>
            </a:endParaRPr>
          </a:p>
        </p:txBody>
      </p:sp>
      <p:sp>
        <p:nvSpPr>
          <p:cNvPr id="18" name="TextBox 17">
            <a:extLst>
              <a:ext uri="{FF2B5EF4-FFF2-40B4-BE49-F238E27FC236}">
                <a16:creationId xmlns:a16="http://schemas.microsoft.com/office/drawing/2014/main" id="{8663C86E-42FE-4D87-9651-5E861EE59878}"/>
              </a:ext>
            </a:extLst>
          </p:cNvPr>
          <p:cNvSpPr txBox="1"/>
          <p:nvPr/>
        </p:nvSpPr>
        <p:spPr>
          <a:xfrm>
            <a:off x="4506316" y="3725371"/>
            <a:ext cx="1135117" cy="369332"/>
          </a:xfrm>
          <a:prstGeom prst="rect">
            <a:avLst/>
          </a:prstGeom>
          <a:noFill/>
        </p:spPr>
        <p:txBody>
          <a:bodyPr wrap="square" lIns="0" tIns="0" rIns="0" bIns="0" rtlCol="0" anchor="ctr">
            <a:noAutofit/>
          </a:bodyPr>
          <a:lstStyle/>
          <a:p>
            <a:pPr algn="ctr" rtl="1">
              <a:lnSpc>
                <a:spcPct val="107000"/>
              </a:lnSpc>
              <a:spcAft>
                <a:spcPts val="800"/>
              </a:spcAft>
            </a:pPr>
            <a:r>
              <a:rPr lang="ar-SA" sz="1400" b="1" dirty="0">
                <a:solidFill>
                  <a:srgbClr val="0077ED"/>
                </a:solidFill>
                <a:latin typeface="anb Apercu" panose="020B0503050601040103" pitchFamily="34" charset="0"/>
              </a:rPr>
              <a:t>الإيجار التمويلي</a:t>
            </a:r>
            <a:endParaRPr lang="en-US" sz="1400" b="1" dirty="0">
              <a:solidFill>
                <a:srgbClr val="0077ED"/>
              </a:solidFill>
              <a:latin typeface="anb Apercu" panose="020B0503050601040103" pitchFamily="34" charset="0"/>
            </a:endParaRPr>
          </a:p>
        </p:txBody>
      </p:sp>
      <p:sp>
        <p:nvSpPr>
          <p:cNvPr id="21" name="TextBox 20">
            <a:extLst>
              <a:ext uri="{FF2B5EF4-FFF2-40B4-BE49-F238E27FC236}">
                <a16:creationId xmlns:a16="http://schemas.microsoft.com/office/drawing/2014/main" id="{07D9752F-6B01-4F27-A2BC-5CC4C43017BB}"/>
              </a:ext>
            </a:extLst>
          </p:cNvPr>
          <p:cNvSpPr txBox="1"/>
          <p:nvPr/>
        </p:nvSpPr>
        <p:spPr>
          <a:xfrm>
            <a:off x="2224409" y="3724364"/>
            <a:ext cx="1135117" cy="369332"/>
          </a:xfrm>
          <a:prstGeom prst="rect">
            <a:avLst/>
          </a:prstGeom>
          <a:noFill/>
        </p:spPr>
        <p:txBody>
          <a:bodyPr wrap="square" lIns="0" tIns="0" rIns="0" bIns="0" rtlCol="0" anchor="ctr">
            <a:noAutofit/>
          </a:bodyPr>
          <a:lstStyle/>
          <a:p>
            <a:pPr algn="ctr" rtl="1">
              <a:lnSpc>
                <a:spcPct val="107000"/>
              </a:lnSpc>
              <a:spcAft>
                <a:spcPts val="800"/>
              </a:spcAft>
            </a:pPr>
            <a:r>
              <a:rPr lang="ar-SA" sz="1400" b="1" dirty="0">
                <a:solidFill>
                  <a:srgbClr val="0077ED"/>
                </a:solidFill>
                <a:latin typeface="anb Apercu" panose="020B0503050601040103" pitchFamily="34" charset="0"/>
              </a:rPr>
              <a:t>البطاقات الائتمانية </a:t>
            </a:r>
            <a:endParaRPr lang="en-US" sz="1400" b="1" dirty="0">
              <a:solidFill>
                <a:srgbClr val="0077ED"/>
              </a:solidFill>
              <a:latin typeface="anb Apercu" panose="020B0503050601040103" pitchFamily="34" charset="0"/>
            </a:endParaRPr>
          </a:p>
        </p:txBody>
      </p:sp>
      <p:pic>
        <p:nvPicPr>
          <p:cNvPr id="6" name="Picture 5">
            <a:extLst>
              <a:ext uri="{FF2B5EF4-FFF2-40B4-BE49-F238E27FC236}">
                <a16:creationId xmlns:a16="http://schemas.microsoft.com/office/drawing/2014/main" id="{0F64D4C5-3B61-0345-0B87-D4D3C1B7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7210" y="4201990"/>
            <a:ext cx="1206062" cy="1206062"/>
          </a:xfrm>
          <a:prstGeom prst="rect">
            <a:avLst/>
          </a:prstGeom>
        </p:spPr>
      </p:pic>
      <p:pic>
        <p:nvPicPr>
          <p:cNvPr id="13" name="Picture 12" descr="A qr code with a logo&#10;&#10;AI-generated content may be incorrect.">
            <a:extLst>
              <a:ext uri="{FF2B5EF4-FFF2-40B4-BE49-F238E27FC236}">
                <a16:creationId xmlns:a16="http://schemas.microsoft.com/office/drawing/2014/main" id="{CE2EBF88-DA42-75CB-CD59-E346A1A8E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338" y="4201990"/>
            <a:ext cx="1206062" cy="1208927"/>
          </a:xfrm>
          <a:prstGeom prst="rect">
            <a:avLst/>
          </a:prstGeom>
        </p:spPr>
      </p:pic>
      <p:pic>
        <p:nvPicPr>
          <p:cNvPr id="17" name="Picture 16" descr="A qr code with a logo&#10;&#10;AI-generated content may be incorrect.">
            <a:extLst>
              <a:ext uri="{FF2B5EF4-FFF2-40B4-BE49-F238E27FC236}">
                <a16:creationId xmlns:a16="http://schemas.microsoft.com/office/drawing/2014/main" id="{5B690FE0-A7BB-ABB0-C0CD-2B6E1C7FF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316" y="4199126"/>
            <a:ext cx="1206062" cy="1208926"/>
          </a:xfrm>
          <a:prstGeom prst="rect">
            <a:avLst/>
          </a:prstGeom>
        </p:spPr>
      </p:pic>
      <p:pic>
        <p:nvPicPr>
          <p:cNvPr id="20" name="Picture 19" descr="A qr code with a logo&#10;&#10;AI-generated content may be incorrect.">
            <a:extLst>
              <a:ext uri="{FF2B5EF4-FFF2-40B4-BE49-F238E27FC236}">
                <a16:creationId xmlns:a16="http://schemas.microsoft.com/office/drawing/2014/main" id="{CE1940E4-B37A-913B-2BBD-782444F2A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281" y="4199126"/>
            <a:ext cx="1213371" cy="1208926"/>
          </a:xfrm>
          <a:prstGeom prst="rect">
            <a:avLst/>
          </a:prstGeom>
        </p:spPr>
      </p:pic>
      <p:sp>
        <p:nvSpPr>
          <p:cNvPr id="2" name="Footer Placeholder 1">
            <a:extLst>
              <a:ext uri="{FF2B5EF4-FFF2-40B4-BE49-F238E27FC236}">
                <a16:creationId xmlns:a16="http://schemas.microsoft.com/office/drawing/2014/main" id="{30BDCEE6-44F9-E70E-327A-9A5A4B2472C7}"/>
              </a:ext>
            </a:extLst>
          </p:cNvPr>
          <p:cNvSpPr>
            <a:spLocks noGrp="1"/>
          </p:cNvSpPr>
          <p:nvPr>
            <p:ph type="ftr" sz="quarter" idx="3"/>
          </p:nvPr>
        </p:nvSpPr>
        <p:spPr/>
        <p:txBody>
          <a:bodyPr/>
          <a:lstStyle/>
          <a:p>
            <a:pPr algn="r"/>
            <a:r>
              <a:rPr lang="en-US" noProof="0"/>
              <a:t>This document is classified as Confidential. by ANB-PDC-CENTRAL\61734 on Monday, January 5, 2026 11:38:16 AM</a:t>
            </a:r>
            <a:endParaRPr lang="ar-SA" noProof="0" dirty="0"/>
          </a:p>
        </p:txBody>
      </p:sp>
    </p:spTree>
    <p:extLst>
      <p:ext uri="{BB962C8B-B14F-4D97-AF65-F5344CB8AC3E}">
        <p14:creationId xmlns:p14="http://schemas.microsoft.com/office/powerpoint/2010/main" val="25101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2347F382-D08D-4AF3-9288-93DF26FC0748}"/>
              </a:ext>
            </a:extLst>
          </p:cNvPr>
          <p:cNvGraphicFramePr>
            <a:graphicFrameLocks noGrp="1"/>
          </p:cNvGraphicFramePr>
          <p:nvPr/>
        </p:nvGraphicFramePr>
        <p:xfrm>
          <a:off x="3429000" y="330520"/>
          <a:ext cx="5570622" cy="3500056"/>
        </p:xfrm>
        <a:graphic>
          <a:graphicData uri="http://schemas.openxmlformats.org/drawingml/2006/table">
            <a:tbl>
              <a:tblPr firstRow="1" bandRow="1">
                <a:tableStyleId>{5C22544A-7EE6-4342-B048-85BDC9FD1C3A}</a:tableStyleId>
              </a:tblPr>
              <a:tblGrid>
                <a:gridCol w="2066766">
                  <a:extLst>
                    <a:ext uri="{9D8B030D-6E8A-4147-A177-3AD203B41FA5}">
                      <a16:colId xmlns:a16="http://schemas.microsoft.com/office/drawing/2014/main" val="1046707204"/>
                    </a:ext>
                  </a:extLst>
                </a:gridCol>
                <a:gridCol w="1494332">
                  <a:extLst>
                    <a:ext uri="{9D8B030D-6E8A-4147-A177-3AD203B41FA5}">
                      <a16:colId xmlns:a16="http://schemas.microsoft.com/office/drawing/2014/main" val="4250676226"/>
                    </a:ext>
                  </a:extLst>
                </a:gridCol>
                <a:gridCol w="2009524">
                  <a:extLst>
                    <a:ext uri="{9D8B030D-6E8A-4147-A177-3AD203B41FA5}">
                      <a16:colId xmlns:a16="http://schemas.microsoft.com/office/drawing/2014/main" val="276211455"/>
                    </a:ext>
                  </a:extLst>
                </a:gridCol>
              </a:tblGrid>
              <a:tr h="379618">
                <a:tc>
                  <a:txBody>
                    <a:bodyPr/>
                    <a:lstStyle/>
                    <a:p>
                      <a:pPr algn="ctr"/>
                      <a:r>
                        <a:rPr lang="ar-SA" sz="1200" dirty="0">
                          <a:latin typeface="anb Apercu" panose="020B0503050601040103" pitchFamily="34" charset="0"/>
                          <a:cs typeface="anb Apercu" panose="020B0503050601040103" pitchFamily="34" charset="0"/>
                        </a:rPr>
                        <a:t>اسم الفرع</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رقم التواصل </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أسم ممثل المبيعات </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112626"/>
                  </a:ext>
                </a:extLst>
              </a:tr>
              <a:tr h="307913">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فرع حائل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0555665827</a:t>
                      </a:r>
                      <a:r>
                        <a:rPr lang="en-US" sz="1200" b="1" i="0" u="none" strike="noStrike" kern="1200" dirty="0">
                          <a:solidFill>
                            <a:srgbClr val="000000"/>
                          </a:solidFill>
                          <a:effectLst/>
                          <a:latin typeface="anb Apercu" panose="020B0503050601040103" pitchFamily="34" charset="0"/>
                          <a:ea typeface="+mn-ea"/>
                          <a:cs typeface="anb Apercu" panose="020B0503050601040103"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ctr"/>
                      <a:r>
                        <a:rPr lang="ar-SA" sz="1200" b="1" i="0" u="none" strike="noStrike" dirty="0">
                          <a:solidFill>
                            <a:srgbClr val="000000"/>
                          </a:solidFill>
                          <a:effectLst/>
                          <a:latin typeface="anb Apercu" panose="020B0503050601040103" pitchFamily="34" charset="0"/>
                          <a:cs typeface="anb Apercu" panose="020B0503050601040103" pitchFamily="34" charset="0"/>
                        </a:rPr>
                        <a:t>غازي السيف</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36608"/>
                  </a:ext>
                </a:extLst>
              </a:tr>
              <a:tr h="307041">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 فرع عنيزة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0531306269</a:t>
                      </a:r>
                      <a:endParaRPr lang="en-US" sz="1200" b="1" i="0" u="none" strike="noStrike" kern="1200" dirty="0">
                        <a:solidFill>
                          <a:srgbClr val="000000"/>
                        </a:solidFill>
                        <a:effectLst/>
                        <a:latin typeface="anb Apercu" panose="020B0503050601040103" pitchFamily="34" charset="0"/>
                        <a:ea typeface="+mn-ea"/>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ctr"/>
                      <a:r>
                        <a:rPr lang="ar-SA" sz="1200" b="1" i="0" u="none" strike="noStrike" dirty="0">
                          <a:solidFill>
                            <a:srgbClr val="000000"/>
                          </a:solidFill>
                          <a:effectLst/>
                          <a:latin typeface="anb Apercu" panose="020B0503050601040103" pitchFamily="34" charset="0"/>
                          <a:cs typeface="anb Apercu" panose="020B0503050601040103" pitchFamily="34" charset="0"/>
                        </a:rPr>
                        <a:t>حنان العتيبي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8426650"/>
                  </a:ext>
                </a:extLst>
              </a:tr>
              <a:tr h="307913">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فرع الملز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1" eaLnBrk="1" fontAlgn="ctr" latinLnBrk="0" hangingPunct="1"/>
                      <a:r>
                        <a:rPr lang="en-US" sz="1200" b="1" i="0" u="none" strike="noStrike" kern="1200" dirty="0">
                          <a:solidFill>
                            <a:srgbClr val="000000"/>
                          </a:solidFill>
                          <a:effectLst/>
                          <a:latin typeface="anb Apercu" panose="020B0503050601040103" pitchFamily="34" charset="0"/>
                          <a:ea typeface="+mn-ea"/>
                          <a:cs typeface="anb Apercu" panose="020B0503050601040103" pitchFamily="34" charset="0"/>
                        </a:rPr>
                        <a:t> </a:t>
                      </a:r>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0536787522</a:t>
                      </a:r>
                      <a:endParaRPr lang="en-US" sz="1200" b="1" i="0" u="none" strike="noStrike" kern="1200" dirty="0">
                        <a:solidFill>
                          <a:srgbClr val="000000"/>
                        </a:solidFill>
                        <a:effectLst/>
                        <a:latin typeface="anb Apercu" panose="020B0503050601040103" pitchFamily="34" charset="0"/>
                        <a:ea typeface="+mn-ea"/>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ctr"/>
                      <a:r>
                        <a:rPr lang="ar-SA" sz="1200" b="1" i="0" u="none" strike="noStrike" dirty="0">
                          <a:solidFill>
                            <a:srgbClr val="000000"/>
                          </a:solidFill>
                          <a:effectLst/>
                          <a:latin typeface="anb Apercu" panose="020B0503050601040103" pitchFamily="34" charset="0"/>
                          <a:cs typeface="anb Apercu" panose="020B0503050601040103" pitchFamily="34" charset="0"/>
                        </a:rPr>
                        <a:t>وايل العنزي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5549191"/>
                  </a:ext>
                </a:extLst>
              </a:tr>
              <a:tr h="307913">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فرع الشميسي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1" eaLnBrk="1" fontAlgn="ctr" latinLnBrk="0" hangingPunct="1"/>
                      <a:r>
                        <a:rPr lang="en-US" sz="1200" b="1" i="0" u="none" strike="noStrike" kern="1200" dirty="0">
                          <a:solidFill>
                            <a:srgbClr val="000000"/>
                          </a:solidFill>
                          <a:effectLst/>
                          <a:latin typeface="anb Apercu" panose="020B0503050601040103" pitchFamily="34" charset="0"/>
                          <a:ea typeface="+mn-ea"/>
                          <a:cs typeface="anb Apercu" panose="020B0503050601040103" pitchFamily="34" charset="0"/>
                        </a:rPr>
                        <a:t>0564545384 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ctr"/>
                      <a:r>
                        <a:rPr lang="ar-SA" sz="1200" b="1" i="0" u="none" strike="noStrike" dirty="0">
                          <a:solidFill>
                            <a:srgbClr val="000000"/>
                          </a:solidFill>
                          <a:effectLst/>
                          <a:latin typeface="anb Apercu" panose="020B0503050601040103" pitchFamily="34" charset="0"/>
                          <a:cs typeface="anb Apercu" panose="020B0503050601040103" pitchFamily="34" charset="0"/>
                        </a:rPr>
                        <a:t>فهد الدعيجي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9272866"/>
                  </a:ext>
                </a:extLst>
              </a:tr>
              <a:tr h="329003">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فرع النفل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0532811170</a:t>
                      </a:r>
                      <a:endParaRPr lang="en-US" sz="1200" b="1" i="0" u="none" strike="noStrike" kern="1200" dirty="0">
                        <a:solidFill>
                          <a:srgbClr val="000000"/>
                        </a:solidFill>
                        <a:effectLst/>
                        <a:latin typeface="anb Apercu" panose="020B0503050601040103" pitchFamily="34" charset="0"/>
                        <a:ea typeface="+mn-ea"/>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ctr"/>
                      <a:r>
                        <a:rPr lang="ar-SA" sz="1200" b="1" i="0" u="none" strike="noStrike" dirty="0">
                          <a:solidFill>
                            <a:srgbClr val="000000"/>
                          </a:solidFill>
                          <a:effectLst/>
                          <a:latin typeface="anb Apercu" panose="020B0503050601040103" pitchFamily="34" charset="0"/>
                          <a:cs typeface="anb Apercu" panose="020B0503050601040103" pitchFamily="34" charset="0"/>
                        </a:rPr>
                        <a:t>سلطان أبو شيبه</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470201"/>
                  </a:ext>
                </a:extLst>
              </a:tr>
              <a:tr h="329003">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فرع أشبيليا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0583533603</a:t>
                      </a:r>
                      <a:endParaRPr lang="en-US" sz="1200" b="1" i="0" u="none" strike="noStrike" kern="1200" dirty="0">
                        <a:solidFill>
                          <a:srgbClr val="000000"/>
                        </a:solidFill>
                        <a:effectLst/>
                        <a:latin typeface="anb Apercu" panose="020B0503050601040103" pitchFamily="34" charset="0"/>
                        <a:ea typeface="+mn-ea"/>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ctr"/>
                      <a:r>
                        <a:rPr lang="ar-SA" sz="1200" b="1" i="0" u="none" strike="noStrike" dirty="0">
                          <a:solidFill>
                            <a:srgbClr val="000000"/>
                          </a:solidFill>
                          <a:effectLst/>
                          <a:latin typeface="anb Apercu" panose="020B0503050601040103" pitchFamily="34" charset="0"/>
                          <a:cs typeface="anb Apercu" panose="020B0503050601040103" pitchFamily="34" charset="0"/>
                        </a:rPr>
                        <a:t>نواف الحربي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3911887"/>
                  </a:ext>
                </a:extLst>
              </a:tr>
              <a:tr h="307913">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فرع العقارية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1" eaLnBrk="1" fontAlgn="ctr" latinLnBrk="0" hangingPunct="1"/>
                      <a:r>
                        <a:rPr lang="en-US" sz="1200" b="1" i="0" u="none" strike="noStrike" kern="1200" dirty="0">
                          <a:solidFill>
                            <a:srgbClr val="000000"/>
                          </a:solidFill>
                          <a:effectLst/>
                          <a:latin typeface="anb Apercu" panose="020B0503050601040103" pitchFamily="34" charset="0"/>
                          <a:ea typeface="+mn-ea"/>
                          <a:cs typeface="anb Apercu" panose="020B0503050601040103" pitchFamily="34" charset="0"/>
                        </a:rPr>
                        <a:t> </a:t>
                      </a:r>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0552733331</a:t>
                      </a:r>
                      <a:endParaRPr lang="en-US" sz="1200" b="1" i="0" u="none" strike="noStrike" kern="1200" dirty="0">
                        <a:solidFill>
                          <a:srgbClr val="000000"/>
                        </a:solidFill>
                        <a:effectLst/>
                        <a:latin typeface="anb Apercu" panose="020B0503050601040103" pitchFamily="34" charset="0"/>
                        <a:ea typeface="+mn-ea"/>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ctr"/>
                      <a:r>
                        <a:rPr lang="ar-SA" sz="1200" b="1" i="0" u="none" strike="noStrike" dirty="0">
                          <a:solidFill>
                            <a:srgbClr val="000000"/>
                          </a:solidFill>
                          <a:effectLst/>
                          <a:latin typeface="anb Apercu" panose="020B0503050601040103" pitchFamily="34" charset="0"/>
                          <a:cs typeface="anb Apercu" panose="020B0503050601040103" pitchFamily="34" charset="0"/>
                        </a:rPr>
                        <a:t>محمد البريدي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7872097"/>
                  </a:ext>
                </a:extLst>
              </a:tr>
              <a:tr h="307913">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فرع العليا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0599995525</a:t>
                      </a:r>
                      <a:endParaRPr lang="en-US" sz="1200" b="1" i="0" u="none" strike="noStrike" kern="1200" dirty="0">
                        <a:solidFill>
                          <a:srgbClr val="000000"/>
                        </a:solidFill>
                        <a:effectLst/>
                        <a:latin typeface="anb Apercu" panose="020B0503050601040103" pitchFamily="34" charset="0"/>
                        <a:ea typeface="+mn-ea"/>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ctr"/>
                      <a:r>
                        <a:rPr lang="ar-SA" sz="1200" b="1" i="0" u="none" strike="noStrike" dirty="0">
                          <a:solidFill>
                            <a:srgbClr val="000000"/>
                          </a:solidFill>
                          <a:effectLst/>
                          <a:latin typeface="anb Apercu" panose="020B0503050601040103" pitchFamily="34" charset="0"/>
                          <a:cs typeface="anb Apercu" panose="020B0503050601040103" pitchFamily="34" charset="0"/>
                        </a:rPr>
                        <a:t>محمد </a:t>
                      </a:r>
                      <a:r>
                        <a:rPr lang="ar-SA" sz="1200" b="1" i="0" u="none" strike="noStrike" dirty="0" err="1">
                          <a:solidFill>
                            <a:srgbClr val="000000"/>
                          </a:solidFill>
                          <a:effectLst/>
                          <a:latin typeface="anb Apercu" panose="020B0503050601040103" pitchFamily="34" charset="0"/>
                          <a:cs typeface="anb Apercu" panose="020B0503050601040103" pitchFamily="34" charset="0"/>
                        </a:rPr>
                        <a:t>الشاجري</a:t>
                      </a:r>
                      <a:endParaRPr lang="ar-SA"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238178"/>
                  </a:ext>
                </a:extLst>
              </a:tr>
              <a:tr h="307913">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فرع الربوة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0569660908</a:t>
                      </a:r>
                      <a:endParaRPr lang="en-US" sz="1200" b="1" i="0" u="none" strike="noStrike" kern="1200" dirty="0">
                        <a:solidFill>
                          <a:srgbClr val="000000"/>
                        </a:solidFill>
                        <a:effectLst/>
                        <a:latin typeface="anb Apercu" panose="020B0503050601040103" pitchFamily="34" charset="0"/>
                        <a:ea typeface="+mn-ea"/>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ctr"/>
                      <a:r>
                        <a:rPr lang="ar-SA" sz="1200" b="1" i="0" u="none" strike="noStrike" dirty="0">
                          <a:solidFill>
                            <a:srgbClr val="000000"/>
                          </a:solidFill>
                          <a:effectLst/>
                          <a:latin typeface="anb Apercu" panose="020B0503050601040103" pitchFamily="34" charset="0"/>
                          <a:cs typeface="anb Apercu" panose="020B0503050601040103" pitchFamily="34" charset="0"/>
                        </a:rPr>
                        <a:t>بثينة القوسي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297294"/>
                  </a:ext>
                </a:extLst>
              </a:tr>
              <a:tr h="307913">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فرع السويدي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1" eaLnBrk="1" fontAlgn="ctr" latinLnBrk="0" hangingPunct="1"/>
                      <a:r>
                        <a:rPr lang="ar-SA" sz="1200" b="1" i="0" u="none" strike="noStrike" kern="1200" dirty="0">
                          <a:solidFill>
                            <a:srgbClr val="000000"/>
                          </a:solidFill>
                          <a:effectLst/>
                          <a:latin typeface="anb Apercu" panose="020B0503050601040103" pitchFamily="34" charset="0"/>
                          <a:ea typeface="+mn-ea"/>
                          <a:cs typeface="anb Apercu" panose="020B0503050601040103" pitchFamily="34" charset="0"/>
                        </a:rPr>
                        <a:t>0534010495</a:t>
                      </a:r>
                      <a:endParaRPr lang="en-US" sz="1200" b="1" i="0" u="none" strike="noStrike" kern="1200" dirty="0">
                        <a:solidFill>
                          <a:srgbClr val="000000"/>
                        </a:solidFill>
                        <a:effectLst/>
                        <a:latin typeface="anb Apercu" panose="020B0503050601040103" pitchFamily="34" charset="0"/>
                        <a:ea typeface="+mn-ea"/>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ctr"/>
                      <a:r>
                        <a:rPr lang="ar-SA" sz="1200" b="1" i="0" u="none" strike="noStrike" dirty="0">
                          <a:solidFill>
                            <a:srgbClr val="000000"/>
                          </a:solidFill>
                          <a:effectLst/>
                          <a:latin typeface="anb Apercu" panose="020B0503050601040103" pitchFamily="34" charset="0"/>
                          <a:cs typeface="anb Apercu" panose="020B0503050601040103" pitchFamily="34" charset="0"/>
                        </a:rPr>
                        <a:t>سعد العلي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7321043"/>
                  </a:ext>
                </a:extLst>
              </a:tr>
            </a:tbl>
          </a:graphicData>
        </a:graphic>
      </p:graphicFrame>
      <p:sp>
        <p:nvSpPr>
          <p:cNvPr id="11" name="TextBox 10">
            <a:extLst>
              <a:ext uri="{FF2B5EF4-FFF2-40B4-BE49-F238E27FC236}">
                <a16:creationId xmlns:a16="http://schemas.microsoft.com/office/drawing/2014/main" id="{EBE5A1EB-8890-4642-89D7-51715D05E01B}"/>
              </a:ext>
            </a:extLst>
          </p:cNvPr>
          <p:cNvSpPr txBox="1"/>
          <p:nvPr/>
        </p:nvSpPr>
        <p:spPr>
          <a:xfrm>
            <a:off x="8999621" y="916571"/>
            <a:ext cx="2617075" cy="338959"/>
          </a:xfrm>
          <a:prstGeom prst="rect">
            <a:avLst/>
          </a:prstGeom>
          <a:noFill/>
        </p:spPr>
        <p:txBody>
          <a:bodyPr wrap="square" lIns="0" tIns="0" rIns="0" bIns="0" rtlCol="0" anchor="ctr">
            <a:noAutofit/>
          </a:bodyPr>
          <a:lstStyle/>
          <a:p>
            <a:pPr algn="r" rtl="1"/>
            <a:r>
              <a:rPr lang="en-US" sz="1600" b="1" dirty="0">
                <a:solidFill>
                  <a:schemeClr val="accent5">
                    <a:lumMod val="50000"/>
                  </a:schemeClr>
                </a:solidFill>
                <a:latin typeface="anb Apercu" panose="020B0503050601040103" pitchFamily="34" charset="0"/>
                <a:cs typeface="anb Apercu" panose="020B0503050601040103" pitchFamily="34" charset="0"/>
              </a:rPr>
              <a:t>*</a:t>
            </a:r>
            <a:r>
              <a:rPr lang="ar-SA" sz="1600" b="1" dirty="0">
                <a:solidFill>
                  <a:schemeClr val="accent5">
                    <a:lumMod val="50000"/>
                  </a:schemeClr>
                </a:solidFill>
                <a:latin typeface="anb Apercu" panose="020B0503050601040103" pitchFamily="34" charset="0"/>
                <a:cs typeface="anb Apercu" panose="020B0503050601040103" pitchFamily="34" charset="0"/>
              </a:rPr>
              <a:t>المنطقة</a:t>
            </a:r>
            <a:r>
              <a:rPr lang="ar-SA" sz="2400" b="1" dirty="0"/>
              <a:t> </a:t>
            </a:r>
            <a:r>
              <a:rPr lang="ar-SA" sz="1600" b="1" dirty="0">
                <a:solidFill>
                  <a:schemeClr val="accent5">
                    <a:lumMod val="50000"/>
                  </a:schemeClr>
                </a:solidFill>
                <a:latin typeface="anb Apercu" panose="020B0503050601040103" pitchFamily="34" charset="0"/>
                <a:cs typeface="anb Apercu" panose="020B0503050601040103" pitchFamily="34" charset="0"/>
              </a:rPr>
              <a:t>الوسطى:</a:t>
            </a:r>
            <a:endParaRPr lang="en-US" sz="1600" b="1" dirty="0">
              <a:solidFill>
                <a:schemeClr val="accent5">
                  <a:lumMod val="50000"/>
                </a:schemeClr>
              </a:solidFill>
              <a:latin typeface="anb Apercu" panose="020B0503050601040103" pitchFamily="34" charset="0"/>
              <a:cs typeface="anb Apercu" panose="020B0503050601040103" pitchFamily="34" charset="0"/>
            </a:endParaRPr>
          </a:p>
        </p:txBody>
      </p:sp>
      <p:sp>
        <p:nvSpPr>
          <p:cNvPr id="5" name="TextBox 4">
            <a:extLst>
              <a:ext uri="{FF2B5EF4-FFF2-40B4-BE49-F238E27FC236}">
                <a16:creationId xmlns:a16="http://schemas.microsoft.com/office/drawing/2014/main" id="{34C27D78-5D6E-48DD-9922-3083DBFCC88A}"/>
              </a:ext>
            </a:extLst>
          </p:cNvPr>
          <p:cNvSpPr txBox="1"/>
          <p:nvPr/>
        </p:nvSpPr>
        <p:spPr>
          <a:xfrm>
            <a:off x="8999621" y="3830576"/>
            <a:ext cx="2617075" cy="338959"/>
          </a:xfrm>
          <a:prstGeom prst="rect">
            <a:avLst/>
          </a:prstGeom>
          <a:noFill/>
        </p:spPr>
        <p:txBody>
          <a:bodyPr wrap="square" lIns="0" tIns="0" rIns="0" bIns="0" rtlCol="0" anchor="ctr">
            <a:noAutofit/>
          </a:bodyPr>
          <a:lstStyle/>
          <a:p>
            <a:pPr algn="r" rtl="1"/>
            <a:r>
              <a:rPr lang="en-US" sz="1600" b="1" dirty="0">
                <a:solidFill>
                  <a:schemeClr val="accent5">
                    <a:lumMod val="50000"/>
                  </a:schemeClr>
                </a:solidFill>
                <a:latin typeface="anb Apercu" panose="020B0503050601040103" pitchFamily="34" charset="0"/>
                <a:cs typeface="anb Apercu" panose="020B0503050601040103" pitchFamily="34" charset="0"/>
              </a:rPr>
              <a:t>*</a:t>
            </a:r>
            <a:r>
              <a:rPr lang="ar-SA" sz="1600" b="1" dirty="0">
                <a:solidFill>
                  <a:schemeClr val="accent5">
                    <a:lumMod val="50000"/>
                  </a:schemeClr>
                </a:solidFill>
                <a:latin typeface="anb Apercu" panose="020B0503050601040103" pitchFamily="34" charset="0"/>
                <a:cs typeface="anb Apercu" panose="020B0503050601040103" pitchFamily="34" charset="0"/>
              </a:rPr>
              <a:t>موظفي البيع المباشر:</a:t>
            </a:r>
            <a:endParaRPr lang="en-US" sz="1600" b="1" dirty="0">
              <a:solidFill>
                <a:schemeClr val="accent5">
                  <a:lumMod val="50000"/>
                </a:schemeClr>
              </a:solidFill>
              <a:latin typeface="anb Apercu" panose="020B0503050601040103" pitchFamily="34" charset="0"/>
              <a:cs typeface="anb Apercu" panose="020B0503050601040103" pitchFamily="34" charset="0"/>
            </a:endParaRPr>
          </a:p>
        </p:txBody>
      </p:sp>
      <p:sp>
        <p:nvSpPr>
          <p:cNvPr id="8" name="TextBox 7">
            <a:extLst>
              <a:ext uri="{FF2B5EF4-FFF2-40B4-BE49-F238E27FC236}">
                <a16:creationId xmlns:a16="http://schemas.microsoft.com/office/drawing/2014/main" id="{C53667DA-339F-4EA0-994B-B4CB1EB4587D}"/>
              </a:ext>
            </a:extLst>
          </p:cNvPr>
          <p:cNvSpPr txBox="1"/>
          <p:nvPr/>
        </p:nvSpPr>
        <p:spPr>
          <a:xfrm>
            <a:off x="8961120" y="453002"/>
            <a:ext cx="3230880" cy="369332"/>
          </a:xfrm>
          <a:prstGeom prst="rect">
            <a:avLst/>
          </a:prstGeom>
          <a:noFill/>
        </p:spPr>
        <p:txBody>
          <a:bodyPr wrap="square">
            <a:spAutoFit/>
          </a:bodyPr>
          <a:lstStyle/>
          <a:p>
            <a:pPr algn="r" rtl="1"/>
            <a:r>
              <a:rPr lang="ar-SA" b="1" dirty="0">
                <a:solidFill>
                  <a:srgbClr val="0077ED"/>
                </a:solidFill>
                <a:latin typeface="anb Apercu" panose="020B0503050601040103" pitchFamily="34" charset="0"/>
                <a:cs typeface="anb Apercu" panose="020B0503050601040103" pitchFamily="34" charset="0"/>
              </a:rPr>
              <a:t>معلومات التواصل لممثلي المبيعات:</a:t>
            </a:r>
            <a:endParaRPr lang="en-US" b="1" dirty="0">
              <a:solidFill>
                <a:srgbClr val="0077ED"/>
              </a:solidFill>
              <a:latin typeface="anb Apercu" panose="020B0503050601040103" pitchFamily="34" charset="0"/>
              <a:cs typeface="anb Apercu" panose="020B0503050601040103" pitchFamily="34" charset="0"/>
            </a:endParaRPr>
          </a:p>
        </p:txBody>
      </p:sp>
      <p:graphicFrame>
        <p:nvGraphicFramePr>
          <p:cNvPr id="6" name="Table 5">
            <a:extLst>
              <a:ext uri="{FF2B5EF4-FFF2-40B4-BE49-F238E27FC236}">
                <a16:creationId xmlns:a16="http://schemas.microsoft.com/office/drawing/2014/main" id="{3C5CAF6D-13BD-4D33-A2A2-E9FEAE1D54A2}"/>
              </a:ext>
            </a:extLst>
          </p:cNvPr>
          <p:cNvGraphicFramePr>
            <a:graphicFrameLocks noGrp="1"/>
          </p:cNvGraphicFramePr>
          <p:nvPr/>
        </p:nvGraphicFramePr>
        <p:xfrm>
          <a:off x="3437467" y="3961352"/>
          <a:ext cx="5570622" cy="2746689"/>
        </p:xfrm>
        <a:graphic>
          <a:graphicData uri="http://schemas.openxmlformats.org/drawingml/2006/table">
            <a:tbl>
              <a:tblPr firstRow="1" bandRow="1">
                <a:tableStyleId>{5C22544A-7EE6-4342-B048-85BDC9FD1C3A}</a:tableStyleId>
              </a:tblPr>
              <a:tblGrid>
                <a:gridCol w="2066766">
                  <a:extLst>
                    <a:ext uri="{9D8B030D-6E8A-4147-A177-3AD203B41FA5}">
                      <a16:colId xmlns:a16="http://schemas.microsoft.com/office/drawing/2014/main" val="1843686213"/>
                    </a:ext>
                  </a:extLst>
                </a:gridCol>
                <a:gridCol w="1494332">
                  <a:extLst>
                    <a:ext uri="{9D8B030D-6E8A-4147-A177-3AD203B41FA5}">
                      <a16:colId xmlns:a16="http://schemas.microsoft.com/office/drawing/2014/main" val="4292381435"/>
                    </a:ext>
                  </a:extLst>
                </a:gridCol>
                <a:gridCol w="2009524">
                  <a:extLst>
                    <a:ext uri="{9D8B030D-6E8A-4147-A177-3AD203B41FA5}">
                      <a16:colId xmlns:a16="http://schemas.microsoft.com/office/drawing/2014/main" val="1441895855"/>
                    </a:ext>
                  </a:extLst>
                </a:gridCol>
              </a:tblGrid>
              <a:tr h="359611">
                <a:tc>
                  <a:txBody>
                    <a:bodyPr/>
                    <a:lstStyle/>
                    <a:p>
                      <a:pPr algn="ctr"/>
                      <a:r>
                        <a:rPr lang="ar-SA" sz="1200" dirty="0">
                          <a:latin typeface="anb Apercu" panose="020B0503050601040103" pitchFamily="34" charset="0"/>
                          <a:cs typeface="anb Apercu" panose="020B0503050601040103" pitchFamily="34" charset="0"/>
                        </a:rPr>
                        <a:t>نوع المنتج</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رقم التواصل </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1200" dirty="0">
                          <a:latin typeface="anb Apercu" panose="020B0503050601040103" pitchFamily="34" charset="0"/>
                          <a:cs typeface="anb Apercu" panose="020B0503050601040103" pitchFamily="34" charset="0"/>
                        </a:rPr>
                        <a:t>أسم الموظف</a:t>
                      </a:r>
                      <a:endParaRPr lang="en-US" sz="1200" dirty="0">
                        <a:latin typeface="anb Apercu" panose="020B0503050601040103" pitchFamily="34" charset="0"/>
                        <a:cs typeface="anb Apercu" panose="020B05030506010401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409155"/>
                  </a:ext>
                </a:extLst>
              </a:tr>
              <a:tr h="291684">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التمويل الشخصي</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500222293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علاء احمد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257117"/>
                  </a:ext>
                </a:extLst>
              </a:tr>
              <a:tr h="29085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srgbClr val="000000"/>
                          </a:solidFill>
                          <a:effectLst/>
                          <a:uLnTx/>
                          <a:uFillTx/>
                          <a:latin typeface="anb Apercu" panose="020B0503050601040103" pitchFamily="34" charset="0"/>
                          <a:ea typeface="+mn-ea"/>
                          <a:cs typeface="anb Apercu" panose="020B0503050601040103" pitchFamily="34" charset="0"/>
                        </a:rPr>
                        <a:t>التمويل الشخصي</a:t>
                      </a:r>
                      <a:endParaRPr kumimoji="0" lang="en-US" sz="1200" b="1" i="0" u="none" strike="noStrike" kern="1200" cap="none" spc="0" normalizeH="0" baseline="0" noProof="0" dirty="0">
                        <a:ln>
                          <a:noFill/>
                        </a:ln>
                        <a:solidFill>
                          <a:srgbClr val="000000"/>
                        </a:solidFill>
                        <a:effectLst/>
                        <a:uLnTx/>
                        <a:uFillTx/>
                        <a:latin typeface="anb Apercu" panose="020B0503050601040103" pitchFamily="34" charset="0"/>
                        <a:ea typeface="+mn-ea"/>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534344420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محمود أحمد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417652"/>
                  </a:ext>
                </a:extLst>
              </a:tr>
              <a:tr h="29168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srgbClr val="000000"/>
                          </a:solidFill>
                          <a:effectLst/>
                          <a:uLnTx/>
                          <a:uFillTx/>
                          <a:latin typeface="anb Apercu" panose="020B0503050601040103" pitchFamily="34" charset="0"/>
                          <a:ea typeface="+mn-ea"/>
                          <a:cs typeface="anb Apercu" panose="020B0503050601040103" pitchFamily="34" charset="0"/>
                        </a:rPr>
                        <a:t>التمويل الشخصي</a:t>
                      </a:r>
                      <a:endParaRPr kumimoji="0" lang="en-US" sz="1200" b="1" i="0" u="none" strike="noStrike" kern="1200" cap="none" spc="0" normalizeH="0" baseline="0" noProof="0" dirty="0">
                        <a:ln>
                          <a:noFill/>
                        </a:ln>
                        <a:solidFill>
                          <a:srgbClr val="000000"/>
                        </a:solidFill>
                        <a:effectLst/>
                        <a:uLnTx/>
                        <a:uFillTx/>
                        <a:latin typeface="anb Apercu" panose="020B0503050601040103" pitchFamily="34" charset="0"/>
                        <a:ea typeface="+mn-ea"/>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559444559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سامي القرشي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8232370"/>
                  </a:ext>
                </a:extLst>
              </a:tr>
              <a:tr h="29168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srgbClr val="000000"/>
                          </a:solidFill>
                          <a:effectLst/>
                          <a:uLnTx/>
                          <a:uFillTx/>
                          <a:latin typeface="anb Apercu" panose="020B0503050601040103" pitchFamily="34" charset="0"/>
                          <a:ea typeface="+mn-ea"/>
                          <a:cs typeface="anb Apercu" panose="020B0503050601040103" pitchFamily="34" charset="0"/>
                        </a:rPr>
                        <a:t>التمويل الشخصي</a:t>
                      </a:r>
                      <a:endParaRPr kumimoji="0" lang="en-US" sz="1200" b="1" i="0" u="none" strike="noStrike" kern="1200" cap="none" spc="0" normalizeH="0" baseline="0" noProof="0" dirty="0">
                        <a:ln>
                          <a:noFill/>
                        </a:ln>
                        <a:solidFill>
                          <a:srgbClr val="000000"/>
                        </a:solidFill>
                        <a:effectLst/>
                        <a:uLnTx/>
                        <a:uFillTx/>
                        <a:latin typeface="anb Apercu" panose="020B0503050601040103" pitchFamily="34" charset="0"/>
                        <a:ea typeface="+mn-ea"/>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504442459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ياسر الجلال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1819070"/>
                  </a:ext>
                </a:extLst>
              </a:tr>
              <a:tr h="286179">
                <a:tc>
                  <a:txBody>
                    <a:bodyPr/>
                    <a:lstStyle/>
                    <a:p>
                      <a:pPr algn="ctr" rtl="0" fontAlgn="b"/>
                      <a:r>
                        <a:rPr kumimoji="0" lang="ar-SA" sz="1200" b="1" i="0" u="none" strike="noStrike" kern="1200" cap="none" spc="0" normalizeH="0" baseline="0" noProof="0" dirty="0">
                          <a:ln>
                            <a:noFill/>
                          </a:ln>
                          <a:solidFill>
                            <a:srgbClr val="000000"/>
                          </a:solidFill>
                          <a:effectLst/>
                          <a:uLnTx/>
                          <a:uFillTx/>
                          <a:latin typeface="anb Apercu" panose="020B0503050601040103" pitchFamily="34" charset="0"/>
                          <a:ea typeface="+mn-ea"/>
                          <a:cs typeface="anb Apercu" panose="020B0503050601040103" pitchFamily="34" charset="0"/>
                        </a:rPr>
                        <a:t>التمويل الشخصي</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0502200413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err="1">
                          <a:solidFill>
                            <a:srgbClr val="000000"/>
                          </a:solidFill>
                          <a:effectLst/>
                          <a:latin typeface="anb Apercu" panose="020B0503050601040103" pitchFamily="34" charset="0"/>
                          <a:cs typeface="anb Apercu" panose="020B0503050601040103" pitchFamily="34" charset="0"/>
                        </a:rPr>
                        <a:t>الأء</a:t>
                      </a:r>
                      <a:r>
                        <a:rPr lang="ar-SA" sz="1200" b="1" i="0" u="none" strike="noStrike" dirty="0">
                          <a:solidFill>
                            <a:srgbClr val="000000"/>
                          </a:solidFill>
                          <a:effectLst/>
                          <a:latin typeface="anb Apercu" panose="020B0503050601040103" pitchFamily="34" charset="0"/>
                          <a:cs typeface="anb Apercu" panose="020B0503050601040103" pitchFamily="34" charset="0"/>
                        </a:rPr>
                        <a:t> مراد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5225268"/>
                  </a:ext>
                </a:extLst>
              </a:tr>
              <a:tr h="311663">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التمويل العقاري</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564111145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وليد باوزير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2338257"/>
                  </a:ext>
                </a:extLst>
              </a:tr>
              <a:tr h="311663">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التمويل التأجيري</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500861851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عبدالكريم باسل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5394980"/>
                  </a:ext>
                </a:extLst>
              </a:tr>
              <a:tr h="311663">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التمويل التأجيري</a:t>
                      </a:r>
                      <a:endParaRPr lang="en-US" sz="1200" b="1" i="0" u="none" strike="noStrike" dirty="0">
                        <a:solidFill>
                          <a:srgbClr val="000000"/>
                        </a:solidFill>
                        <a:effectLst/>
                        <a:latin typeface="anb Apercu" panose="020B0503050601040103" pitchFamily="34" charset="0"/>
                        <a:cs typeface="anb Apercu" panose="020B05030506010401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ar-SA" sz="1200" b="1" i="0" u="none" strike="noStrike" dirty="0">
                          <a:solidFill>
                            <a:srgbClr val="000000"/>
                          </a:solidFill>
                          <a:effectLst/>
                          <a:latin typeface="anb Apercu" panose="020B0503050601040103" pitchFamily="34" charset="0"/>
                          <a:cs typeface="anb Apercu" panose="020B0503050601040103" pitchFamily="34" charset="0"/>
                        </a:rPr>
                        <a:t>0</a:t>
                      </a:r>
                      <a:r>
                        <a:rPr lang="en-US" sz="1200" b="1" i="0" u="none" strike="noStrike" dirty="0">
                          <a:solidFill>
                            <a:srgbClr val="000000"/>
                          </a:solidFill>
                          <a:effectLst/>
                          <a:latin typeface="anb Apercu" panose="020B0503050601040103" pitchFamily="34" charset="0"/>
                          <a:cs typeface="anb Apercu" panose="020B0503050601040103" pitchFamily="34" charset="0"/>
                        </a:rPr>
                        <a:t>534404930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
                      <a:r>
                        <a:rPr lang="ar-SA" sz="1200" b="1" i="0" u="none" strike="noStrike" dirty="0">
                          <a:solidFill>
                            <a:srgbClr val="000000"/>
                          </a:solidFill>
                          <a:effectLst/>
                          <a:latin typeface="anb Apercu" panose="020B0503050601040103" pitchFamily="34" charset="0"/>
                          <a:cs typeface="anb Apercu" panose="020B0503050601040103" pitchFamily="34" charset="0"/>
                        </a:rPr>
                        <a:t>مراد محمد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655307"/>
                  </a:ext>
                </a:extLst>
              </a:tr>
            </a:tbl>
          </a:graphicData>
        </a:graphic>
      </p:graphicFrame>
      <p:sp>
        <p:nvSpPr>
          <p:cNvPr id="2" name="Footer Placeholder 1">
            <a:extLst>
              <a:ext uri="{FF2B5EF4-FFF2-40B4-BE49-F238E27FC236}">
                <a16:creationId xmlns:a16="http://schemas.microsoft.com/office/drawing/2014/main" id="{B32A5C27-22F2-63C3-C7A8-38275FEC594C}"/>
              </a:ext>
            </a:extLst>
          </p:cNvPr>
          <p:cNvSpPr>
            <a:spLocks noGrp="1"/>
          </p:cNvSpPr>
          <p:nvPr>
            <p:ph type="ftr" sz="quarter" idx="3"/>
          </p:nvPr>
        </p:nvSpPr>
        <p:spPr/>
        <p:txBody>
          <a:bodyPr/>
          <a:lstStyle/>
          <a:p>
            <a:pPr algn="r"/>
            <a:r>
              <a:rPr lang="en-US" noProof="0"/>
              <a:t>This document is classified as Confidential. by ANB-PDC-CENTRAL\61734 on Monday, January 5, 2026 11:38:16 AM</a:t>
            </a:r>
            <a:endParaRPr lang="ar-SA" noProof="0" dirty="0"/>
          </a:p>
        </p:txBody>
      </p:sp>
    </p:spTree>
    <p:extLst>
      <p:ext uri="{BB962C8B-B14F-4D97-AF65-F5344CB8AC3E}">
        <p14:creationId xmlns:p14="http://schemas.microsoft.com/office/powerpoint/2010/main" val="1781503847"/>
      </p:ext>
    </p:extLst>
  </p:cSld>
  <p:clrMapOvr>
    <a:masterClrMapping/>
  </p:clrMapOvr>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0072DA"/>
      </a:dk2>
      <a:lt2>
        <a:srgbClr val="FFFFFF"/>
      </a:lt2>
      <a:accent1>
        <a:srgbClr val="0072DA"/>
      </a:accent1>
      <a:accent2>
        <a:srgbClr val="002858"/>
      </a:accent2>
      <a:accent3>
        <a:srgbClr val="009DEA"/>
      </a:accent3>
      <a:accent4>
        <a:srgbClr val="C7C9D4"/>
      </a:accent4>
      <a:accent5>
        <a:srgbClr val="B5B5B5"/>
      </a:accent5>
      <a:accent6>
        <a:srgbClr val="F29071"/>
      </a:accent6>
      <a:hlink>
        <a:srgbClr val="0072DA"/>
      </a:hlink>
      <a:folHlink>
        <a:srgbClr val="0072DA"/>
      </a:folHlink>
    </a:clrScheme>
    <a:fontScheme name="Personalizado 2">
      <a:majorFont>
        <a:latin typeface="anb Apercu"/>
        <a:ea typeface=""/>
        <a:cs typeface=""/>
      </a:majorFont>
      <a:minorFont>
        <a:latin typeface="anb Aperc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nchor="ctr">
        <a:noAutofit/>
      </a:bodyPr>
      <a:lstStyle>
        <a:defPPr algn="r">
          <a:defRPr dirty="0" smtClean="0"/>
        </a:defPPr>
      </a:lstStyle>
    </a:txDef>
  </a:objectDefaults>
  <a:extraClrSchemeLst/>
  <a:custClrLst>
    <a:custClr name="ANB">
      <a:srgbClr val="B88A38"/>
    </a:custClr>
    <a:custClr name="ANB">
      <a:srgbClr val="C95846"/>
    </a:custClr>
  </a:custClrLst>
  <a:extLst>
    <a:ext uri="{05A4C25C-085E-4340-85A3-A5531E510DB2}">
      <thm15:themeFamily xmlns:thm15="http://schemas.microsoft.com/office/thememl/2012/main" name="Tema de Office" id="{4F6D87A7-4B8A-482C-8824-F80D400FDA84}" vid="{2A70FD58-64A4-4330-B3E0-E8FC7774D7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de Office</Template>
  <TotalTime>26420</TotalTime>
  <Words>1976</Words>
  <Application>Microsoft Office PowerPoint</Application>
  <PresentationFormat>Widescreen</PresentationFormat>
  <Paragraphs>566</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anb Apercu</vt:lpstr>
      <vt:lpstr>anb Apercu Light</vt:lpstr>
      <vt:lpstr>Aptos Narrow</vt:lpstr>
      <vt:lpstr>Arial</vt:lpstr>
      <vt:lpstr>Calibri</vt:lpstr>
      <vt:lpstr>Times New Roman</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Guadalupe Guisado</dc:creator>
  <cp:lastModifiedBy>Sara A. Alharbi</cp:lastModifiedBy>
  <cp:revision>369</cp:revision>
  <dcterms:created xsi:type="dcterms:W3CDTF">2022-05-30T14:30:11Z</dcterms:created>
  <dcterms:modified xsi:type="dcterms:W3CDTF">2026-03-11T12:21:44Z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1861605</vt:lpwstr>
  </property>
  <property fmtid="{D5CDD505-2E9C-101B-9397-08002B2CF9AE}" pid="3" name="NXPowerLiteSettings">
    <vt:lpwstr>F7000400038000</vt:lpwstr>
  </property>
  <property fmtid="{D5CDD505-2E9C-101B-9397-08002B2CF9AE}" pid="4" name="NXPowerLiteVersion">
    <vt:lpwstr>S9.2.0</vt:lpwstr>
  </property>
  <property fmtid="{D5CDD505-2E9C-101B-9397-08002B2CF9AE}" pid="5" name="MSIP_Label_f944a83d-43f6-4e14-ba65-11574205cb3e_Enabled">
    <vt:lpwstr>true</vt:lpwstr>
  </property>
  <property fmtid="{D5CDD505-2E9C-101B-9397-08002B2CF9AE}" pid="6" name="MSIP_Label_f944a83d-43f6-4e14-ba65-11574205cb3e_SetDate">
    <vt:lpwstr>2023-10-04T07:45:03Z</vt:lpwstr>
  </property>
  <property fmtid="{D5CDD505-2E9C-101B-9397-08002B2CF9AE}" pid="7" name="MSIP_Label_f944a83d-43f6-4e14-ba65-11574205cb3e_Method">
    <vt:lpwstr>Privileged</vt:lpwstr>
  </property>
  <property fmtid="{D5CDD505-2E9C-101B-9397-08002B2CF9AE}" pid="8" name="MSIP_Label_f944a83d-43f6-4e14-ba65-11574205cb3e_Name">
    <vt:lpwstr>Public</vt:lpwstr>
  </property>
  <property fmtid="{D5CDD505-2E9C-101B-9397-08002B2CF9AE}" pid="9" name="MSIP_Label_f944a83d-43f6-4e14-ba65-11574205cb3e_SiteId">
    <vt:lpwstr>f41f5386-5ebd-427f-b16e-eb1f3b6f17da</vt:lpwstr>
  </property>
  <property fmtid="{D5CDD505-2E9C-101B-9397-08002B2CF9AE}" pid="10" name="MSIP_Label_f944a83d-43f6-4e14-ba65-11574205cb3e_ActionId">
    <vt:lpwstr>1675a14c-ac9f-4909-a2e1-a7d6c6c02d4f</vt:lpwstr>
  </property>
  <property fmtid="{D5CDD505-2E9C-101B-9397-08002B2CF9AE}" pid="11" name="MSIP_Label_f944a83d-43f6-4e14-ba65-11574205cb3e_ContentBits">
    <vt:lpwstr>0</vt:lpwstr>
  </property>
  <property fmtid="{D5CDD505-2E9C-101B-9397-08002B2CF9AE}" pid="12" name="DLPManualFileClassification">
    <vt:lpwstr>{96D6C38A-0938-48A7-B7BE-D411855B96C9}</vt:lpwstr>
  </property>
  <property fmtid="{D5CDD505-2E9C-101B-9397-08002B2CF9AE}" pid="13" name="DLPManualFileClassificationLastModifiedBy">
    <vt:lpwstr>ANB-PDC-CENTRAL\61734</vt:lpwstr>
  </property>
  <property fmtid="{D5CDD505-2E9C-101B-9397-08002B2CF9AE}" pid="14" name="DLPManualFileClassificationLastModificationDate">
    <vt:lpwstr>1767602296</vt:lpwstr>
  </property>
  <property fmtid="{D5CDD505-2E9C-101B-9397-08002B2CF9AE}" pid="15" name="DLPManualFileClassificationVersion">
    <vt:lpwstr>11.12.1.21</vt:lpwstr>
  </property>
  <property fmtid="{D5CDD505-2E9C-101B-9397-08002B2CF9AE}" pid="16" name="DLPVisualLabelFileClassification">
    <vt:lpwstr>{96D6C38A-0938-48A7-B7BE-D411855B96C9}</vt:lpwstr>
  </property>
  <property fmtid="{D5CDD505-2E9C-101B-9397-08002B2CF9AE}" pid="17" name="DLPVisualLabelFileClassificationModifiedBy">
    <vt:lpwstr>ANB-PDC-CENTRAL\61734</vt:lpwstr>
  </property>
  <property fmtid="{D5CDD505-2E9C-101B-9397-08002B2CF9AE}" pid="18" name="DLPVisualLabelFileClassificationModifiedDate">
    <vt:lpwstr>1767602296</vt:lpwstr>
  </property>
  <property fmtid="{D5CDD505-2E9C-101B-9397-08002B2CF9AE}" pid="19" name="DLPVisualLabelFileClassificationAlignment">
    <vt:lpwstr>2</vt:lpwstr>
  </property>
  <property fmtid="{D5CDD505-2E9C-101B-9397-08002B2CF9AE}" pid="20" name="DLPVisualLabelFileClassificationPosition">
    <vt:lpwstr>TrellixVisuallabelFooter</vt:lpwstr>
  </property>
</Properties>
</file>